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68" r:id="rId3"/>
    <p:sldId id="277" r:id="rId4"/>
    <p:sldId id="266" r:id="rId5"/>
    <p:sldId id="263" r:id="rId6"/>
    <p:sldId id="260" r:id="rId7"/>
    <p:sldId id="281" r:id="rId8"/>
    <p:sldId id="271" r:id="rId9"/>
    <p:sldId id="267" r:id="rId10"/>
    <p:sldId id="279" r:id="rId11"/>
    <p:sldId id="269" r:id="rId12"/>
    <p:sldId id="273" r:id="rId13"/>
    <p:sldId id="259" r:id="rId14"/>
    <p:sldId id="265" r:id="rId15"/>
    <p:sldId id="280" r:id="rId16"/>
    <p:sldId id="275" r:id="rId17"/>
    <p:sldId id="276" r:id="rId18"/>
  </p:sldIdLst>
  <p:sldSz cx="9906000" cy="6858000" type="A4"/>
  <p:notesSz cx="6858000" cy="9144000"/>
  <p:defaultTextStyle>
    <a:defPPr>
      <a:defRPr lang="ru-RU"/>
    </a:defPPr>
    <a:lvl1pPr marL="0" algn="l" defTabSz="914296" rtl="0" eaLnBrk="1" latinLnBrk="0" hangingPunct="1">
      <a:defRPr sz="1800" kern="1200">
        <a:solidFill>
          <a:schemeClr val="tx1"/>
        </a:solidFill>
        <a:latin typeface="+mn-lt"/>
        <a:ea typeface="+mn-ea"/>
        <a:cs typeface="+mn-cs"/>
      </a:defRPr>
    </a:lvl1pPr>
    <a:lvl2pPr marL="457148" algn="l" defTabSz="914296" rtl="0" eaLnBrk="1" latinLnBrk="0" hangingPunct="1">
      <a:defRPr sz="1800" kern="1200">
        <a:solidFill>
          <a:schemeClr val="tx1"/>
        </a:solidFill>
        <a:latin typeface="+mn-lt"/>
        <a:ea typeface="+mn-ea"/>
        <a:cs typeface="+mn-cs"/>
      </a:defRPr>
    </a:lvl2pPr>
    <a:lvl3pPr marL="914296" algn="l" defTabSz="914296" rtl="0" eaLnBrk="1" latinLnBrk="0" hangingPunct="1">
      <a:defRPr sz="1800" kern="1200">
        <a:solidFill>
          <a:schemeClr val="tx1"/>
        </a:solidFill>
        <a:latin typeface="+mn-lt"/>
        <a:ea typeface="+mn-ea"/>
        <a:cs typeface="+mn-cs"/>
      </a:defRPr>
    </a:lvl3pPr>
    <a:lvl4pPr marL="1371445" algn="l" defTabSz="914296" rtl="0" eaLnBrk="1" latinLnBrk="0" hangingPunct="1">
      <a:defRPr sz="1800" kern="1200">
        <a:solidFill>
          <a:schemeClr val="tx1"/>
        </a:solidFill>
        <a:latin typeface="+mn-lt"/>
        <a:ea typeface="+mn-ea"/>
        <a:cs typeface="+mn-cs"/>
      </a:defRPr>
    </a:lvl4pPr>
    <a:lvl5pPr marL="1828592" algn="l" defTabSz="914296" rtl="0" eaLnBrk="1" latinLnBrk="0" hangingPunct="1">
      <a:defRPr sz="1800" kern="1200">
        <a:solidFill>
          <a:schemeClr val="tx1"/>
        </a:solidFill>
        <a:latin typeface="+mn-lt"/>
        <a:ea typeface="+mn-ea"/>
        <a:cs typeface="+mn-cs"/>
      </a:defRPr>
    </a:lvl5pPr>
    <a:lvl6pPr marL="2285740" algn="l" defTabSz="914296" rtl="0" eaLnBrk="1" latinLnBrk="0" hangingPunct="1">
      <a:defRPr sz="1800" kern="1200">
        <a:solidFill>
          <a:schemeClr val="tx1"/>
        </a:solidFill>
        <a:latin typeface="+mn-lt"/>
        <a:ea typeface="+mn-ea"/>
        <a:cs typeface="+mn-cs"/>
      </a:defRPr>
    </a:lvl6pPr>
    <a:lvl7pPr marL="2742888" algn="l" defTabSz="914296" rtl="0" eaLnBrk="1" latinLnBrk="0" hangingPunct="1">
      <a:defRPr sz="1800" kern="1200">
        <a:solidFill>
          <a:schemeClr val="tx1"/>
        </a:solidFill>
        <a:latin typeface="+mn-lt"/>
        <a:ea typeface="+mn-ea"/>
        <a:cs typeface="+mn-cs"/>
      </a:defRPr>
    </a:lvl7pPr>
    <a:lvl8pPr marL="3200036" algn="l" defTabSz="914296" rtl="0" eaLnBrk="1" latinLnBrk="0" hangingPunct="1">
      <a:defRPr sz="1800" kern="1200">
        <a:solidFill>
          <a:schemeClr val="tx1"/>
        </a:solidFill>
        <a:latin typeface="+mn-lt"/>
        <a:ea typeface="+mn-ea"/>
        <a:cs typeface="+mn-cs"/>
      </a:defRPr>
    </a:lvl8pPr>
    <a:lvl9pPr marL="3657184" algn="l" defTabSz="914296"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FF6600"/>
    <a:srgbClr val="ADD691"/>
    <a:srgbClr val="548335"/>
    <a:srgbClr val="00DE00"/>
    <a:srgbClr val="009900"/>
    <a:srgbClr val="CCCCFF"/>
    <a:srgbClr val="CC00FF"/>
    <a:srgbClr val="FF5050"/>
    <a:srgbClr val="66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3" d="100"/>
          <a:sy n="73" d="100"/>
        </p:scale>
        <p:origin x="-1038" y="-30"/>
      </p:cViewPr>
      <p:guideLst>
        <p:guide orient="horz" pos="2160"/>
        <p:guide pos="312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CC93CE-E4F8-4013-A5F8-22D4481DF033}" type="datetimeFigureOut">
              <a:rPr lang="ru-RU" smtClean="0"/>
              <a:pPr/>
              <a:t>03.04.2017</a:t>
            </a:fld>
            <a:endParaRPr lang="ru-RU"/>
          </a:p>
        </p:txBody>
      </p:sp>
      <p:sp>
        <p:nvSpPr>
          <p:cNvPr id="4" name="Образ слайда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B65147-E031-491F-9757-73DC9E0CB170}" type="slidenum">
              <a:rPr lang="ru-RU" smtClean="0"/>
              <a:pPr/>
              <a:t>‹#›</a:t>
            </a:fld>
            <a:endParaRPr lang="ru-RU"/>
          </a:p>
        </p:txBody>
      </p:sp>
    </p:spTree>
    <p:extLst>
      <p:ext uri="{BB962C8B-B14F-4D97-AF65-F5344CB8AC3E}">
        <p14:creationId xmlns:p14="http://schemas.microsoft.com/office/powerpoint/2010/main" xmlns="" val="3031681068"/>
      </p:ext>
    </p:extLst>
  </p:cSld>
  <p:clrMap bg1="lt1" tx1="dk1" bg2="lt2" tx2="dk2" accent1="accent1" accent2="accent2" accent3="accent3" accent4="accent4" accent5="accent5" accent6="accent6" hlink="hlink" folHlink="folHlink"/>
  <p:notesStyle>
    <a:lvl1pPr marL="0" algn="l" defTabSz="914296" rtl="0" eaLnBrk="1" latinLnBrk="0" hangingPunct="1">
      <a:defRPr sz="1200" kern="1200">
        <a:solidFill>
          <a:schemeClr val="tx1"/>
        </a:solidFill>
        <a:latin typeface="+mn-lt"/>
        <a:ea typeface="+mn-ea"/>
        <a:cs typeface="+mn-cs"/>
      </a:defRPr>
    </a:lvl1pPr>
    <a:lvl2pPr marL="457148" algn="l" defTabSz="914296" rtl="0" eaLnBrk="1" latinLnBrk="0" hangingPunct="1">
      <a:defRPr sz="1200" kern="1200">
        <a:solidFill>
          <a:schemeClr val="tx1"/>
        </a:solidFill>
        <a:latin typeface="+mn-lt"/>
        <a:ea typeface="+mn-ea"/>
        <a:cs typeface="+mn-cs"/>
      </a:defRPr>
    </a:lvl2pPr>
    <a:lvl3pPr marL="914296" algn="l" defTabSz="914296" rtl="0" eaLnBrk="1" latinLnBrk="0" hangingPunct="1">
      <a:defRPr sz="1200" kern="1200">
        <a:solidFill>
          <a:schemeClr val="tx1"/>
        </a:solidFill>
        <a:latin typeface="+mn-lt"/>
        <a:ea typeface="+mn-ea"/>
        <a:cs typeface="+mn-cs"/>
      </a:defRPr>
    </a:lvl3pPr>
    <a:lvl4pPr marL="1371445" algn="l" defTabSz="914296" rtl="0" eaLnBrk="1" latinLnBrk="0" hangingPunct="1">
      <a:defRPr sz="1200" kern="1200">
        <a:solidFill>
          <a:schemeClr val="tx1"/>
        </a:solidFill>
        <a:latin typeface="+mn-lt"/>
        <a:ea typeface="+mn-ea"/>
        <a:cs typeface="+mn-cs"/>
      </a:defRPr>
    </a:lvl4pPr>
    <a:lvl5pPr marL="1828592" algn="l" defTabSz="914296" rtl="0" eaLnBrk="1" latinLnBrk="0" hangingPunct="1">
      <a:defRPr sz="1200" kern="1200">
        <a:solidFill>
          <a:schemeClr val="tx1"/>
        </a:solidFill>
        <a:latin typeface="+mn-lt"/>
        <a:ea typeface="+mn-ea"/>
        <a:cs typeface="+mn-cs"/>
      </a:defRPr>
    </a:lvl5pPr>
    <a:lvl6pPr marL="2285740" algn="l" defTabSz="914296" rtl="0" eaLnBrk="1" latinLnBrk="0" hangingPunct="1">
      <a:defRPr sz="1200" kern="1200">
        <a:solidFill>
          <a:schemeClr val="tx1"/>
        </a:solidFill>
        <a:latin typeface="+mn-lt"/>
        <a:ea typeface="+mn-ea"/>
        <a:cs typeface="+mn-cs"/>
      </a:defRPr>
    </a:lvl6pPr>
    <a:lvl7pPr marL="2742888" algn="l" defTabSz="914296" rtl="0" eaLnBrk="1" latinLnBrk="0" hangingPunct="1">
      <a:defRPr sz="1200" kern="1200">
        <a:solidFill>
          <a:schemeClr val="tx1"/>
        </a:solidFill>
        <a:latin typeface="+mn-lt"/>
        <a:ea typeface="+mn-ea"/>
        <a:cs typeface="+mn-cs"/>
      </a:defRPr>
    </a:lvl7pPr>
    <a:lvl8pPr marL="3200036" algn="l" defTabSz="914296" rtl="0" eaLnBrk="1" latinLnBrk="0" hangingPunct="1">
      <a:defRPr sz="1200" kern="1200">
        <a:solidFill>
          <a:schemeClr val="tx1"/>
        </a:solidFill>
        <a:latin typeface="+mn-lt"/>
        <a:ea typeface="+mn-ea"/>
        <a:cs typeface="+mn-cs"/>
      </a:defRPr>
    </a:lvl8pPr>
    <a:lvl9pPr marL="3657184" algn="l" defTabSz="9142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00150" y="1143000"/>
            <a:ext cx="44577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B65147-E031-491F-9757-73DC9E0CB170}" type="slidenum">
              <a:rPr lang="ru-RU" smtClean="0"/>
              <a:pPr/>
              <a:t>14</a:t>
            </a:fld>
            <a:endParaRPr lang="ru-RU"/>
          </a:p>
        </p:txBody>
      </p:sp>
    </p:spTree>
    <p:extLst>
      <p:ext uri="{BB962C8B-B14F-4D97-AF65-F5344CB8AC3E}">
        <p14:creationId xmlns:p14="http://schemas.microsoft.com/office/powerpoint/2010/main" xmlns="" val="2212374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200150" y="1143000"/>
            <a:ext cx="4457700" cy="30861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9B65147-E031-491F-9757-73DC9E0CB170}" type="slidenum">
              <a:rPr lang="ru-RU" smtClean="0"/>
              <a:pPr/>
              <a:t>15</a:t>
            </a:fld>
            <a:endParaRPr lang="ru-RU"/>
          </a:p>
        </p:txBody>
      </p:sp>
    </p:spTree>
    <p:extLst>
      <p:ext uri="{BB962C8B-B14F-4D97-AF65-F5344CB8AC3E}">
        <p14:creationId xmlns:p14="http://schemas.microsoft.com/office/powerpoint/2010/main" xmlns="" val="2212374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38250" y="1122363"/>
            <a:ext cx="7429500" cy="2387600"/>
          </a:xfrm>
        </p:spPr>
        <p:txBody>
          <a:bodyPr anchor="b"/>
          <a:lstStyle>
            <a:lvl1pPr algn="ctr">
              <a:defRPr sz="8700"/>
            </a:lvl1pPr>
          </a:lstStyle>
          <a:p>
            <a:r>
              <a:rPr lang="ru-RU" smtClean="0"/>
              <a:t>Образец заголовка</a:t>
            </a:r>
            <a:endParaRPr lang="ru-RU"/>
          </a:p>
        </p:txBody>
      </p:sp>
      <p:sp>
        <p:nvSpPr>
          <p:cNvPr id="3" name="Подзаголовок 2"/>
          <p:cNvSpPr>
            <a:spLocks noGrp="1"/>
          </p:cNvSpPr>
          <p:nvPr>
            <p:ph type="subTitle" idx="1"/>
          </p:nvPr>
        </p:nvSpPr>
        <p:spPr>
          <a:xfrm>
            <a:off x="1238250" y="3602039"/>
            <a:ext cx="7429500" cy="1655763"/>
          </a:xfrm>
        </p:spPr>
        <p:txBody>
          <a:bodyPr/>
          <a:lstStyle>
            <a:lvl1pPr marL="0" indent="0" algn="ctr">
              <a:buNone/>
              <a:defRPr sz="3500"/>
            </a:lvl1pPr>
            <a:lvl2pPr marL="660305" indent="0" algn="ctr">
              <a:buNone/>
              <a:defRPr sz="2900"/>
            </a:lvl2pPr>
            <a:lvl3pPr marL="1320609" indent="0" algn="ctr">
              <a:buNone/>
              <a:defRPr sz="2600"/>
            </a:lvl3pPr>
            <a:lvl4pPr marL="1980914" indent="0" algn="ctr">
              <a:buNone/>
              <a:defRPr sz="2300"/>
            </a:lvl4pPr>
            <a:lvl5pPr marL="2641218" indent="0" algn="ctr">
              <a:buNone/>
              <a:defRPr sz="2300"/>
            </a:lvl5pPr>
            <a:lvl6pPr marL="3301522" indent="0" algn="ctr">
              <a:buNone/>
              <a:defRPr sz="2300"/>
            </a:lvl6pPr>
            <a:lvl7pPr marL="3961827" indent="0" algn="ctr">
              <a:buNone/>
              <a:defRPr sz="2300"/>
            </a:lvl7pPr>
            <a:lvl8pPr marL="4622132" indent="0" algn="ctr">
              <a:buNone/>
              <a:defRPr sz="2300"/>
            </a:lvl8pPr>
            <a:lvl9pPr marL="5282436" indent="0" algn="ctr">
              <a:buNone/>
              <a:defRPr sz="23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F369D9F7-EF64-422A-BEB9-E318260DF59A}" type="datetimeFigureOut">
              <a:rPr lang="ru-RU" smtClean="0"/>
              <a:pPr/>
              <a:t>03.04.2017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9D89E9-D6A4-491C-9C08-82D435E8C8A0}" type="slidenum">
              <a:rPr lang="ru-RU" smtClean="0"/>
              <a:pPr/>
              <a:t>‹#›</a:t>
            </a:fld>
            <a:endParaRPr lang="ru-RU"/>
          </a:p>
        </p:txBody>
      </p:sp>
    </p:spTree>
    <p:extLst>
      <p:ext uri="{BB962C8B-B14F-4D97-AF65-F5344CB8AC3E}">
        <p14:creationId xmlns:p14="http://schemas.microsoft.com/office/powerpoint/2010/main" xmlns="" val="1725009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369D9F7-EF64-422A-BEB9-E318260DF59A}" type="datetimeFigureOut">
              <a:rPr lang="ru-RU" smtClean="0"/>
              <a:pPr/>
              <a:t>03.04.2017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9D89E9-D6A4-491C-9C08-82D435E8C8A0}" type="slidenum">
              <a:rPr lang="ru-RU" smtClean="0"/>
              <a:pPr/>
              <a:t>‹#›</a:t>
            </a:fld>
            <a:endParaRPr lang="ru-RU"/>
          </a:p>
        </p:txBody>
      </p:sp>
    </p:spTree>
    <p:extLst>
      <p:ext uri="{BB962C8B-B14F-4D97-AF65-F5344CB8AC3E}">
        <p14:creationId xmlns:p14="http://schemas.microsoft.com/office/powerpoint/2010/main" xmlns="" val="3994709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3988198" y="527051"/>
            <a:ext cx="1200845" cy="83947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83084" y="527051"/>
            <a:ext cx="3481287" cy="83947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369D9F7-EF64-422A-BEB9-E318260DF59A}" type="datetimeFigureOut">
              <a:rPr lang="ru-RU" smtClean="0"/>
              <a:pPr/>
              <a:t>03.04.2017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9D89E9-D6A4-491C-9C08-82D435E8C8A0}" type="slidenum">
              <a:rPr lang="ru-RU" smtClean="0"/>
              <a:pPr/>
              <a:t>‹#›</a:t>
            </a:fld>
            <a:endParaRPr lang="ru-RU"/>
          </a:p>
        </p:txBody>
      </p:sp>
    </p:spTree>
    <p:extLst>
      <p:ext uri="{BB962C8B-B14F-4D97-AF65-F5344CB8AC3E}">
        <p14:creationId xmlns:p14="http://schemas.microsoft.com/office/powerpoint/2010/main" xmlns="" val="3052871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369D9F7-EF64-422A-BEB9-E318260DF59A}" type="datetimeFigureOut">
              <a:rPr lang="ru-RU" smtClean="0"/>
              <a:pPr/>
              <a:t>03.04.2017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9D89E9-D6A4-491C-9C08-82D435E8C8A0}" type="slidenum">
              <a:rPr lang="ru-RU" smtClean="0"/>
              <a:pPr/>
              <a:t>‹#›</a:t>
            </a:fld>
            <a:endParaRPr lang="ru-RU"/>
          </a:p>
        </p:txBody>
      </p:sp>
    </p:spTree>
    <p:extLst>
      <p:ext uri="{BB962C8B-B14F-4D97-AF65-F5344CB8AC3E}">
        <p14:creationId xmlns:p14="http://schemas.microsoft.com/office/powerpoint/2010/main" xmlns="" val="1033495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5881" y="1709742"/>
            <a:ext cx="8543925" cy="2852737"/>
          </a:xfrm>
        </p:spPr>
        <p:txBody>
          <a:bodyPr anchor="b"/>
          <a:lstStyle>
            <a:lvl1pPr>
              <a:defRPr sz="8700"/>
            </a:lvl1pPr>
          </a:lstStyle>
          <a:p>
            <a:r>
              <a:rPr lang="ru-RU" smtClean="0"/>
              <a:t>Образец заголовка</a:t>
            </a:r>
            <a:endParaRPr lang="ru-RU"/>
          </a:p>
        </p:txBody>
      </p:sp>
      <p:sp>
        <p:nvSpPr>
          <p:cNvPr id="3" name="Текст 2"/>
          <p:cNvSpPr>
            <a:spLocks noGrp="1"/>
          </p:cNvSpPr>
          <p:nvPr>
            <p:ph type="body" idx="1"/>
          </p:nvPr>
        </p:nvSpPr>
        <p:spPr>
          <a:xfrm>
            <a:off x="675881" y="4589467"/>
            <a:ext cx="8543925" cy="1500187"/>
          </a:xfrm>
        </p:spPr>
        <p:txBody>
          <a:bodyPr/>
          <a:lstStyle>
            <a:lvl1pPr marL="0" indent="0">
              <a:buNone/>
              <a:defRPr sz="3500">
                <a:solidFill>
                  <a:schemeClr val="tx1">
                    <a:tint val="75000"/>
                  </a:schemeClr>
                </a:solidFill>
              </a:defRPr>
            </a:lvl1pPr>
            <a:lvl2pPr marL="660305" indent="0">
              <a:buNone/>
              <a:defRPr sz="2900">
                <a:solidFill>
                  <a:schemeClr val="tx1">
                    <a:tint val="75000"/>
                  </a:schemeClr>
                </a:solidFill>
              </a:defRPr>
            </a:lvl2pPr>
            <a:lvl3pPr marL="1320609" indent="0">
              <a:buNone/>
              <a:defRPr sz="2600">
                <a:solidFill>
                  <a:schemeClr val="tx1">
                    <a:tint val="75000"/>
                  </a:schemeClr>
                </a:solidFill>
              </a:defRPr>
            </a:lvl3pPr>
            <a:lvl4pPr marL="1980914" indent="0">
              <a:buNone/>
              <a:defRPr sz="2300">
                <a:solidFill>
                  <a:schemeClr val="tx1">
                    <a:tint val="75000"/>
                  </a:schemeClr>
                </a:solidFill>
              </a:defRPr>
            </a:lvl4pPr>
            <a:lvl5pPr marL="2641218" indent="0">
              <a:buNone/>
              <a:defRPr sz="2300">
                <a:solidFill>
                  <a:schemeClr val="tx1">
                    <a:tint val="75000"/>
                  </a:schemeClr>
                </a:solidFill>
              </a:defRPr>
            </a:lvl5pPr>
            <a:lvl6pPr marL="3301522" indent="0">
              <a:buNone/>
              <a:defRPr sz="2300">
                <a:solidFill>
                  <a:schemeClr val="tx1">
                    <a:tint val="75000"/>
                  </a:schemeClr>
                </a:solidFill>
              </a:defRPr>
            </a:lvl6pPr>
            <a:lvl7pPr marL="3961827" indent="0">
              <a:buNone/>
              <a:defRPr sz="2300">
                <a:solidFill>
                  <a:schemeClr val="tx1">
                    <a:tint val="75000"/>
                  </a:schemeClr>
                </a:solidFill>
              </a:defRPr>
            </a:lvl7pPr>
            <a:lvl8pPr marL="4622132" indent="0">
              <a:buNone/>
              <a:defRPr sz="2300">
                <a:solidFill>
                  <a:schemeClr val="tx1">
                    <a:tint val="75000"/>
                  </a:schemeClr>
                </a:solidFill>
              </a:defRPr>
            </a:lvl8pPr>
            <a:lvl9pPr marL="5282436" indent="0">
              <a:buNone/>
              <a:defRPr sz="23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F369D9F7-EF64-422A-BEB9-E318260DF59A}" type="datetimeFigureOut">
              <a:rPr lang="ru-RU" smtClean="0"/>
              <a:pPr/>
              <a:t>03.04.2017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9D89E9-D6A4-491C-9C08-82D435E8C8A0}" type="slidenum">
              <a:rPr lang="ru-RU" smtClean="0"/>
              <a:pPr/>
              <a:t>‹#›</a:t>
            </a:fld>
            <a:endParaRPr lang="ru-RU"/>
          </a:p>
        </p:txBody>
      </p:sp>
    </p:spTree>
    <p:extLst>
      <p:ext uri="{BB962C8B-B14F-4D97-AF65-F5344CB8AC3E}">
        <p14:creationId xmlns:p14="http://schemas.microsoft.com/office/powerpoint/2010/main" xmlns="" val="850069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383084" y="2636839"/>
            <a:ext cx="2341066" cy="62849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2847978" y="2636839"/>
            <a:ext cx="2341067" cy="62849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F369D9F7-EF64-422A-BEB9-E318260DF59A}" type="datetimeFigureOut">
              <a:rPr lang="ru-RU" smtClean="0"/>
              <a:pPr/>
              <a:t>03.04.2017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9D89E9-D6A4-491C-9C08-82D435E8C8A0}" type="slidenum">
              <a:rPr lang="ru-RU" smtClean="0"/>
              <a:pPr/>
              <a:t>‹#›</a:t>
            </a:fld>
            <a:endParaRPr lang="ru-RU"/>
          </a:p>
        </p:txBody>
      </p:sp>
    </p:spTree>
    <p:extLst>
      <p:ext uri="{BB962C8B-B14F-4D97-AF65-F5344CB8AC3E}">
        <p14:creationId xmlns:p14="http://schemas.microsoft.com/office/powerpoint/2010/main" xmlns="" val="2492166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331" y="365129"/>
            <a:ext cx="8543925"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82329" y="1681164"/>
            <a:ext cx="4190702" cy="823912"/>
          </a:xfrm>
        </p:spPr>
        <p:txBody>
          <a:bodyPr anchor="b"/>
          <a:lstStyle>
            <a:lvl1pPr marL="0" indent="0">
              <a:buNone/>
              <a:defRPr sz="3500" b="1"/>
            </a:lvl1pPr>
            <a:lvl2pPr marL="660305" indent="0">
              <a:buNone/>
              <a:defRPr sz="2900" b="1"/>
            </a:lvl2pPr>
            <a:lvl3pPr marL="1320609" indent="0">
              <a:buNone/>
              <a:defRPr sz="2600" b="1"/>
            </a:lvl3pPr>
            <a:lvl4pPr marL="1980914" indent="0">
              <a:buNone/>
              <a:defRPr sz="2300" b="1"/>
            </a:lvl4pPr>
            <a:lvl5pPr marL="2641218" indent="0">
              <a:buNone/>
              <a:defRPr sz="2300" b="1"/>
            </a:lvl5pPr>
            <a:lvl6pPr marL="3301522" indent="0">
              <a:buNone/>
              <a:defRPr sz="2300" b="1"/>
            </a:lvl6pPr>
            <a:lvl7pPr marL="3961827" indent="0">
              <a:buNone/>
              <a:defRPr sz="2300" b="1"/>
            </a:lvl7pPr>
            <a:lvl8pPr marL="4622132" indent="0">
              <a:buNone/>
              <a:defRPr sz="2300" b="1"/>
            </a:lvl8pPr>
            <a:lvl9pPr marL="5282436" indent="0">
              <a:buNone/>
              <a:defRPr sz="2300" b="1"/>
            </a:lvl9pPr>
          </a:lstStyle>
          <a:p>
            <a:pPr lvl="0"/>
            <a:r>
              <a:rPr lang="ru-RU" smtClean="0"/>
              <a:t>Образец текста</a:t>
            </a:r>
          </a:p>
        </p:txBody>
      </p:sp>
      <p:sp>
        <p:nvSpPr>
          <p:cNvPr id="4" name="Объект 3"/>
          <p:cNvSpPr>
            <a:spLocks noGrp="1"/>
          </p:cNvSpPr>
          <p:nvPr>
            <p:ph sz="half" idx="2"/>
          </p:nvPr>
        </p:nvSpPr>
        <p:spPr>
          <a:xfrm>
            <a:off x="682329" y="2505077"/>
            <a:ext cx="4190702"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014914" y="1681164"/>
            <a:ext cx="4211340" cy="823912"/>
          </a:xfrm>
        </p:spPr>
        <p:txBody>
          <a:bodyPr anchor="b"/>
          <a:lstStyle>
            <a:lvl1pPr marL="0" indent="0">
              <a:buNone/>
              <a:defRPr sz="3500" b="1"/>
            </a:lvl1pPr>
            <a:lvl2pPr marL="660305" indent="0">
              <a:buNone/>
              <a:defRPr sz="2900" b="1"/>
            </a:lvl2pPr>
            <a:lvl3pPr marL="1320609" indent="0">
              <a:buNone/>
              <a:defRPr sz="2600" b="1"/>
            </a:lvl3pPr>
            <a:lvl4pPr marL="1980914" indent="0">
              <a:buNone/>
              <a:defRPr sz="2300" b="1"/>
            </a:lvl4pPr>
            <a:lvl5pPr marL="2641218" indent="0">
              <a:buNone/>
              <a:defRPr sz="2300" b="1"/>
            </a:lvl5pPr>
            <a:lvl6pPr marL="3301522" indent="0">
              <a:buNone/>
              <a:defRPr sz="2300" b="1"/>
            </a:lvl6pPr>
            <a:lvl7pPr marL="3961827" indent="0">
              <a:buNone/>
              <a:defRPr sz="2300" b="1"/>
            </a:lvl7pPr>
            <a:lvl8pPr marL="4622132" indent="0">
              <a:buNone/>
              <a:defRPr sz="2300" b="1"/>
            </a:lvl8pPr>
            <a:lvl9pPr marL="5282436" indent="0">
              <a:buNone/>
              <a:defRPr sz="2300" b="1"/>
            </a:lvl9pPr>
          </a:lstStyle>
          <a:p>
            <a:pPr lvl="0"/>
            <a:r>
              <a:rPr lang="ru-RU" smtClean="0"/>
              <a:t>Образец текста</a:t>
            </a:r>
          </a:p>
        </p:txBody>
      </p:sp>
      <p:sp>
        <p:nvSpPr>
          <p:cNvPr id="6" name="Объект 5"/>
          <p:cNvSpPr>
            <a:spLocks noGrp="1"/>
          </p:cNvSpPr>
          <p:nvPr>
            <p:ph sz="quarter" idx="4"/>
          </p:nvPr>
        </p:nvSpPr>
        <p:spPr>
          <a:xfrm>
            <a:off x="5014914" y="2505077"/>
            <a:ext cx="4211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F369D9F7-EF64-422A-BEB9-E318260DF59A}" type="datetimeFigureOut">
              <a:rPr lang="ru-RU" smtClean="0"/>
              <a:pPr/>
              <a:t>03.04.2017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69D89E9-D6A4-491C-9C08-82D435E8C8A0}" type="slidenum">
              <a:rPr lang="ru-RU" smtClean="0"/>
              <a:pPr/>
              <a:t>‹#›</a:t>
            </a:fld>
            <a:endParaRPr lang="ru-RU"/>
          </a:p>
        </p:txBody>
      </p:sp>
    </p:spTree>
    <p:extLst>
      <p:ext uri="{BB962C8B-B14F-4D97-AF65-F5344CB8AC3E}">
        <p14:creationId xmlns:p14="http://schemas.microsoft.com/office/powerpoint/2010/main" xmlns="" val="5064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F369D9F7-EF64-422A-BEB9-E318260DF59A}" type="datetimeFigureOut">
              <a:rPr lang="ru-RU" smtClean="0"/>
              <a:pPr/>
              <a:t>03.04.2017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69D89E9-D6A4-491C-9C08-82D435E8C8A0}" type="slidenum">
              <a:rPr lang="ru-RU" smtClean="0"/>
              <a:pPr/>
              <a:t>‹#›</a:t>
            </a:fld>
            <a:endParaRPr lang="ru-RU"/>
          </a:p>
        </p:txBody>
      </p:sp>
    </p:spTree>
    <p:extLst>
      <p:ext uri="{BB962C8B-B14F-4D97-AF65-F5344CB8AC3E}">
        <p14:creationId xmlns:p14="http://schemas.microsoft.com/office/powerpoint/2010/main" xmlns="" val="4216706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369D9F7-EF64-422A-BEB9-E318260DF59A}" type="datetimeFigureOut">
              <a:rPr lang="ru-RU" smtClean="0"/>
              <a:pPr/>
              <a:t>03.04.2017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69D89E9-D6A4-491C-9C08-82D435E8C8A0}" type="slidenum">
              <a:rPr lang="ru-RU" smtClean="0"/>
              <a:pPr/>
              <a:t>‹#›</a:t>
            </a:fld>
            <a:endParaRPr lang="ru-RU"/>
          </a:p>
        </p:txBody>
      </p:sp>
    </p:spTree>
    <p:extLst>
      <p:ext uri="{BB962C8B-B14F-4D97-AF65-F5344CB8AC3E}">
        <p14:creationId xmlns:p14="http://schemas.microsoft.com/office/powerpoint/2010/main" xmlns="" val="1355945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329" y="457200"/>
            <a:ext cx="3194942" cy="1600200"/>
          </a:xfrm>
        </p:spPr>
        <p:txBody>
          <a:bodyPr anchor="b"/>
          <a:lstStyle>
            <a:lvl1pPr>
              <a:defRPr sz="4600"/>
            </a:lvl1pPr>
          </a:lstStyle>
          <a:p>
            <a:r>
              <a:rPr lang="ru-RU" smtClean="0"/>
              <a:t>Образец заголовка</a:t>
            </a:r>
            <a:endParaRPr lang="ru-RU"/>
          </a:p>
        </p:txBody>
      </p:sp>
      <p:sp>
        <p:nvSpPr>
          <p:cNvPr id="3" name="Объект 2"/>
          <p:cNvSpPr>
            <a:spLocks noGrp="1"/>
          </p:cNvSpPr>
          <p:nvPr>
            <p:ph idx="1"/>
          </p:nvPr>
        </p:nvSpPr>
        <p:spPr>
          <a:xfrm>
            <a:off x="4211341" y="987430"/>
            <a:ext cx="5014913" cy="4873625"/>
          </a:xfrm>
        </p:spPr>
        <p:txBody>
          <a:bodyPr/>
          <a:lstStyle>
            <a:lvl1pPr>
              <a:defRPr sz="4600"/>
            </a:lvl1pPr>
            <a:lvl2pPr>
              <a:defRPr sz="4000"/>
            </a:lvl2pPr>
            <a:lvl3pPr>
              <a:defRPr sz="3500"/>
            </a:lvl3pPr>
            <a:lvl4pPr>
              <a:defRPr sz="2900"/>
            </a:lvl4pPr>
            <a:lvl5pPr>
              <a:defRPr sz="2900"/>
            </a:lvl5pPr>
            <a:lvl6pPr>
              <a:defRPr sz="2900"/>
            </a:lvl6pPr>
            <a:lvl7pPr>
              <a:defRPr sz="2900"/>
            </a:lvl7pPr>
            <a:lvl8pPr>
              <a:defRPr sz="2900"/>
            </a:lvl8pPr>
            <a:lvl9pPr>
              <a:defRPr sz="29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82329" y="2057401"/>
            <a:ext cx="3194942" cy="3811588"/>
          </a:xfrm>
        </p:spPr>
        <p:txBody>
          <a:bodyPr/>
          <a:lstStyle>
            <a:lvl1pPr marL="0" indent="0">
              <a:buNone/>
              <a:defRPr sz="2300"/>
            </a:lvl1pPr>
            <a:lvl2pPr marL="660305" indent="0">
              <a:buNone/>
              <a:defRPr sz="2000"/>
            </a:lvl2pPr>
            <a:lvl3pPr marL="1320609" indent="0">
              <a:buNone/>
              <a:defRPr sz="1800"/>
            </a:lvl3pPr>
            <a:lvl4pPr marL="1980914" indent="0">
              <a:buNone/>
              <a:defRPr sz="1400"/>
            </a:lvl4pPr>
            <a:lvl5pPr marL="2641218" indent="0">
              <a:buNone/>
              <a:defRPr sz="1400"/>
            </a:lvl5pPr>
            <a:lvl6pPr marL="3301522" indent="0">
              <a:buNone/>
              <a:defRPr sz="1400"/>
            </a:lvl6pPr>
            <a:lvl7pPr marL="3961827" indent="0">
              <a:buNone/>
              <a:defRPr sz="1400"/>
            </a:lvl7pPr>
            <a:lvl8pPr marL="4622132" indent="0">
              <a:buNone/>
              <a:defRPr sz="1400"/>
            </a:lvl8pPr>
            <a:lvl9pPr marL="5282436" indent="0">
              <a:buNone/>
              <a:defRPr sz="1400"/>
            </a:lvl9pPr>
          </a:lstStyle>
          <a:p>
            <a:pPr lvl="0"/>
            <a:r>
              <a:rPr lang="ru-RU" smtClean="0"/>
              <a:t>Образец текста</a:t>
            </a:r>
          </a:p>
        </p:txBody>
      </p:sp>
      <p:sp>
        <p:nvSpPr>
          <p:cNvPr id="5" name="Дата 4"/>
          <p:cNvSpPr>
            <a:spLocks noGrp="1"/>
          </p:cNvSpPr>
          <p:nvPr>
            <p:ph type="dt" sz="half" idx="10"/>
          </p:nvPr>
        </p:nvSpPr>
        <p:spPr/>
        <p:txBody>
          <a:bodyPr/>
          <a:lstStyle/>
          <a:p>
            <a:fld id="{F369D9F7-EF64-422A-BEB9-E318260DF59A}" type="datetimeFigureOut">
              <a:rPr lang="ru-RU" smtClean="0"/>
              <a:pPr/>
              <a:t>03.04.2017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9D89E9-D6A4-491C-9C08-82D435E8C8A0}" type="slidenum">
              <a:rPr lang="ru-RU" smtClean="0"/>
              <a:pPr/>
              <a:t>‹#›</a:t>
            </a:fld>
            <a:endParaRPr lang="ru-RU"/>
          </a:p>
        </p:txBody>
      </p:sp>
    </p:spTree>
    <p:extLst>
      <p:ext uri="{BB962C8B-B14F-4D97-AF65-F5344CB8AC3E}">
        <p14:creationId xmlns:p14="http://schemas.microsoft.com/office/powerpoint/2010/main" xmlns="" val="8083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2329" y="457200"/>
            <a:ext cx="3194942" cy="1600200"/>
          </a:xfrm>
        </p:spPr>
        <p:txBody>
          <a:bodyPr anchor="b"/>
          <a:lstStyle>
            <a:lvl1pPr>
              <a:defRPr sz="4600"/>
            </a:lvl1pPr>
          </a:lstStyle>
          <a:p>
            <a:r>
              <a:rPr lang="ru-RU" smtClean="0"/>
              <a:t>Образец заголовка</a:t>
            </a:r>
            <a:endParaRPr lang="ru-RU"/>
          </a:p>
        </p:txBody>
      </p:sp>
      <p:sp>
        <p:nvSpPr>
          <p:cNvPr id="3" name="Рисунок 2"/>
          <p:cNvSpPr>
            <a:spLocks noGrp="1"/>
          </p:cNvSpPr>
          <p:nvPr>
            <p:ph type="pic" idx="1"/>
          </p:nvPr>
        </p:nvSpPr>
        <p:spPr>
          <a:xfrm>
            <a:off x="4211341" y="987430"/>
            <a:ext cx="5014913" cy="4873625"/>
          </a:xfrm>
        </p:spPr>
        <p:txBody>
          <a:bodyPr/>
          <a:lstStyle>
            <a:lvl1pPr marL="0" indent="0">
              <a:buNone/>
              <a:defRPr sz="4600"/>
            </a:lvl1pPr>
            <a:lvl2pPr marL="660305" indent="0">
              <a:buNone/>
              <a:defRPr sz="4000"/>
            </a:lvl2pPr>
            <a:lvl3pPr marL="1320609" indent="0">
              <a:buNone/>
              <a:defRPr sz="3500"/>
            </a:lvl3pPr>
            <a:lvl4pPr marL="1980914" indent="0">
              <a:buNone/>
              <a:defRPr sz="2900"/>
            </a:lvl4pPr>
            <a:lvl5pPr marL="2641218" indent="0">
              <a:buNone/>
              <a:defRPr sz="2900"/>
            </a:lvl5pPr>
            <a:lvl6pPr marL="3301522" indent="0">
              <a:buNone/>
              <a:defRPr sz="2900"/>
            </a:lvl6pPr>
            <a:lvl7pPr marL="3961827" indent="0">
              <a:buNone/>
              <a:defRPr sz="2900"/>
            </a:lvl7pPr>
            <a:lvl8pPr marL="4622132" indent="0">
              <a:buNone/>
              <a:defRPr sz="2900"/>
            </a:lvl8pPr>
            <a:lvl9pPr marL="5282436" indent="0">
              <a:buNone/>
              <a:defRPr sz="2900"/>
            </a:lvl9pPr>
          </a:lstStyle>
          <a:p>
            <a:endParaRPr lang="ru-RU"/>
          </a:p>
        </p:txBody>
      </p:sp>
      <p:sp>
        <p:nvSpPr>
          <p:cNvPr id="4" name="Текст 3"/>
          <p:cNvSpPr>
            <a:spLocks noGrp="1"/>
          </p:cNvSpPr>
          <p:nvPr>
            <p:ph type="body" sz="half" idx="2"/>
          </p:nvPr>
        </p:nvSpPr>
        <p:spPr>
          <a:xfrm>
            <a:off x="682329" y="2057401"/>
            <a:ext cx="3194942" cy="3811588"/>
          </a:xfrm>
        </p:spPr>
        <p:txBody>
          <a:bodyPr/>
          <a:lstStyle>
            <a:lvl1pPr marL="0" indent="0">
              <a:buNone/>
              <a:defRPr sz="2300"/>
            </a:lvl1pPr>
            <a:lvl2pPr marL="660305" indent="0">
              <a:buNone/>
              <a:defRPr sz="2000"/>
            </a:lvl2pPr>
            <a:lvl3pPr marL="1320609" indent="0">
              <a:buNone/>
              <a:defRPr sz="1800"/>
            </a:lvl3pPr>
            <a:lvl4pPr marL="1980914" indent="0">
              <a:buNone/>
              <a:defRPr sz="1400"/>
            </a:lvl4pPr>
            <a:lvl5pPr marL="2641218" indent="0">
              <a:buNone/>
              <a:defRPr sz="1400"/>
            </a:lvl5pPr>
            <a:lvl6pPr marL="3301522" indent="0">
              <a:buNone/>
              <a:defRPr sz="1400"/>
            </a:lvl6pPr>
            <a:lvl7pPr marL="3961827" indent="0">
              <a:buNone/>
              <a:defRPr sz="1400"/>
            </a:lvl7pPr>
            <a:lvl8pPr marL="4622132" indent="0">
              <a:buNone/>
              <a:defRPr sz="1400"/>
            </a:lvl8pPr>
            <a:lvl9pPr marL="5282436" indent="0">
              <a:buNone/>
              <a:defRPr sz="1400"/>
            </a:lvl9pPr>
          </a:lstStyle>
          <a:p>
            <a:pPr lvl="0"/>
            <a:r>
              <a:rPr lang="ru-RU" smtClean="0"/>
              <a:t>Образец текста</a:t>
            </a:r>
          </a:p>
        </p:txBody>
      </p:sp>
      <p:sp>
        <p:nvSpPr>
          <p:cNvPr id="5" name="Дата 4"/>
          <p:cNvSpPr>
            <a:spLocks noGrp="1"/>
          </p:cNvSpPr>
          <p:nvPr>
            <p:ph type="dt" sz="half" idx="10"/>
          </p:nvPr>
        </p:nvSpPr>
        <p:spPr/>
        <p:txBody>
          <a:bodyPr/>
          <a:lstStyle/>
          <a:p>
            <a:fld id="{F369D9F7-EF64-422A-BEB9-E318260DF59A}" type="datetimeFigureOut">
              <a:rPr lang="ru-RU" smtClean="0"/>
              <a:pPr/>
              <a:t>03.04.2017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9D89E9-D6A4-491C-9C08-82D435E8C8A0}" type="slidenum">
              <a:rPr lang="ru-RU" smtClean="0"/>
              <a:pPr/>
              <a:t>‹#›</a:t>
            </a:fld>
            <a:endParaRPr lang="ru-RU"/>
          </a:p>
        </p:txBody>
      </p:sp>
    </p:spTree>
    <p:extLst>
      <p:ext uri="{BB962C8B-B14F-4D97-AF65-F5344CB8AC3E}">
        <p14:creationId xmlns:p14="http://schemas.microsoft.com/office/powerpoint/2010/main" xmlns="" val="514583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1041" y="365129"/>
            <a:ext cx="8543925" cy="1325563"/>
          </a:xfrm>
          <a:prstGeom prst="rect">
            <a:avLst/>
          </a:prstGeom>
        </p:spPr>
        <p:txBody>
          <a:bodyPr vert="horz" lIns="91429" tIns="45715" rIns="91429" bIns="45715"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81041" y="1825625"/>
            <a:ext cx="8543925" cy="4351339"/>
          </a:xfrm>
          <a:prstGeom prst="rect">
            <a:avLst/>
          </a:prstGeom>
        </p:spPr>
        <p:txBody>
          <a:bodyPr vert="horz" lIns="91429" tIns="45715" rIns="91429" bIns="45715"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81038" y="6356354"/>
            <a:ext cx="2228850" cy="365125"/>
          </a:xfrm>
          <a:prstGeom prst="rect">
            <a:avLst/>
          </a:prstGeom>
        </p:spPr>
        <p:txBody>
          <a:bodyPr vert="horz" lIns="91429" tIns="45715" rIns="91429" bIns="45715" rtlCol="0" anchor="ctr"/>
          <a:lstStyle>
            <a:lvl1pPr algn="l">
              <a:defRPr sz="1800">
                <a:solidFill>
                  <a:schemeClr val="tx1">
                    <a:tint val="75000"/>
                  </a:schemeClr>
                </a:solidFill>
              </a:defRPr>
            </a:lvl1pPr>
          </a:lstStyle>
          <a:p>
            <a:fld id="{F369D9F7-EF64-422A-BEB9-E318260DF59A}" type="datetimeFigureOut">
              <a:rPr lang="ru-RU" smtClean="0"/>
              <a:pPr/>
              <a:t>03.04.2017</a:t>
            </a:fld>
            <a:endParaRPr lang="ru-RU"/>
          </a:p>
        </p:txBody>
      </p:sp>
      <p:sp>
        <p:nvSpPr>
          <p:cNvPr id="5" name="Нижний колонтитул 4"/>
          <p:cNvSpPr>
            <a:spLocks noGrp="1"/>
          </p:cNvSpPr>
          <p:nvPr>
            <p:ph type="ftr" sz="quarter" idx="3"/>
          </p:nvPr>
        </p:nvSpPr>
        <p:spPr>
          <a:xfrm>
            <a:off x="3281366" y="6356354"/>
            <a:ext cx="3343275" cy="365125"/>
          </a:xfrm>
          <a:prstGeom prst="rect">
            <a:avLst/>
          </a:prstGeom>
        </p:spPr>
        <p:txBody>
          <a:bodyPr vert="horz" lIns="91429" tIns="45715" rIns="91429" bIns="45715" rtlCol="0" anchor="ctr"/>
          <a:lstStyle>
            <a:lvl1pPr algn="ctr">
              <a:defRPr sz="18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996113" y="6356354"/>
            <a:ext cx="2228850" cy="365125"/>
          </a:xfrm>
          <a:prstGeom prst="rect">
            <a:avLst/>
          </a:prstGeom>
        </p:spPr>
        <p:txBody>
          <a:bodyPr vert="horz" lIns="91429" tIns="45715" rIns="91429" bIns="45715" rtlCol="0" anchor="ctr"/>
          <a:lstStyle>
            <a:lvl1pPr algn="r">
              <a:defRPr sz="1800">
                <a:solidFill>
                  <a:schemeClr val="tx1">
                    <a:tint val="75000"/>
                  </a:schemeClr>
                </a:solidFill>
              </a:defRPr>
            </a:lvl1pPr>
          </a:lstStyle>
          <a:p>
            <a:fld id="{869D89E9-D6A4-491C-9C08-82D435E8C8A0}" type="slidenum">
              <a:rPr lang="ru-RU" smtClean="0"/>
              <a:pPr/>
              <a:t>‹#›</a:t>
            </a:fld>
            <a:endParaRPr lang="ru-RU"/>
          </a:p>
        </p:txBody>
      </p:sp>
    </p:spTree>
    <p:extLst>
      <p:ext uri="{BB962C8B-B14F-4D97-AF65-F5344CB8AC3E}">
        <p14:creationId xmlns:p14="http://schemas.microsoft.com/office/powerpoint/2010/main" xmlns="" val="2662424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320609" rtl="0" eaLnBrk="1" latinLnBrk="0" hangingPunct="1">
        <a:lnSpc>
          <a:spcPct val="90000"/>
        </a:lnSpc>
        <a:spcBef>
          <a:spcPct val="0"/>
        </a:spcBef>
        <a:buNone/>
        <a:defRPr sz="6300" kern="1200">
          <a:solidFill>
            <a:schemeClr val="tx1"/>
          </a:solidFill>
          <a:latin typeface="+mj-lt"/>
          <a:ea typeface="+mj-ea"/>
          <a:cs typeface="+mj-cs"/>
        </a:defRPr>
      </a:lvl1pPr>
    </p:titleStyle>
    <p:bodyStyle>
      <a:lvl1pPr marL="330153" indent="-330153" algn="l" defTabSz="1320609" rtl="0" eaLnBrk="1" latinLnBrk="0" hangingPunct="1">
        <a:lnSpc>
          <a:spcPct val="90000"/>
        </a:lnSpc>
        <a:spcBef>
          <a:spcPts val="1444"/>
        </a:spcBef>
        <a:buFont typeface="Arial" panose="020B0604020202020204" pitchFamily="34" charset="0"/>
        <a:buChar char="•"/>
        <a:defRPr sz="4000" kern="1200">
          <a:solidFill>
            <a:schemeClr val="tx1"/>
          </a:solidFill>
          <a:latin typeface="+mn-lt"/>
          <a:ea typeface="+mn-ea"/>
          <a:cs typeface="+mn-cs"/>
        </a:defRPr>
      </a:lvl1pPr>
      <a:lvl2pPr marL="990458" indent="-330153" algn="l" defTabSz="1320609" rtl="0" eaLnBrk="1" latinLnBrk="0" hangingPunct="1">
        <a:lnSpc>
          <a:spcPct val="90000"/>
        </a:lnSpc>
        <a:spcBef>
          <a:spcPts val="722"/>
        </a:spcBef>
        <a:buFont typeface="Arial" panose="020B0604020202020204" pitchFamily="34" charset="0"/>
        <a:buChar char="•"/>
        <a:defRPr sz="3500" kern="1200">
          <a:solidFill>
            <a:schemeClr val="tx1"/>
          </a:solidFill>
          <a:latin typeface="+mn-lt"/>
          <a:ea typeface="+mn-ea"/>
          <a:cs typeface="+mn-cs"/>
        </a:defRPr>
      </a:lvl2pPr>
      <a:lvl3pPr marL="1650762" indent="-330153" algn="l" defTabSz="1320609" rtl="0" eaLnBrk="1" latinLnBrk="0" hangingPunct="1">
        <a:lnSpc>
          <a:spcPct val="90000"/>
        </a:lnSpc>
        <a:spcBef>
          <a:spcPts val="722"/>
        </a:spcBef>
        <a:buFont typeface="Arial" panose="020B0604020202020204" pitchFamily="34" charset="0"/>
        <a:buChar char="•"/>
        <a:defRPr sz="2900" kern="1200">
          <a:solidFill>
            <a:schemeClr val="tx1"/>
          </a:solidFill>
          <a:latin typeface="+mn-lt"/>
          <a:ea typeface="+mn-ea"/>
          <a:cs typeface="+mn-cs"/>
        </a:defRPr>
      </a:lvl3pPr>
      <a:lvl4pPr marL="2311067" indent="-330153" algn="l" defTabSz="132060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4pPr>
      <a:lvl5pPr marL="2971371" indent="-330153" algn="l" defTabSz="132060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5pPr>
      <a:lvl6pPr marL="3631674" indent="-330153" algn="l" defTabSz="132060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6pPr>
      <a:lvl7pPr marL="4291980" indent="-330153" algn="l" defTabSz="132060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7pPr>
      <a:lvl8pPr marL="4952285" indent="-330153" algn="l" defTabSz="132060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8pPr>
      <a:lvl9pPr marL="5612588" indent="-330153" algn="l" defTabSz="1320609" rtl="0" eaLnBrk="1" latinLnBrk="0" hangingPunct="1">
        <a:lnSpc>
          <a:spcPct val="90000"/>
        </a:lnSpc>
        <a:spcBef>
          <a:spcPts val="722"/>
        </a:spcBef>
        <a:buFont typeface="Arial" panose="020B0604020202020204" pitchFamily="34" charset="0"/>
        <a:buChar char="•"/>
        <a:defRPr sz="2600" kern="1200">
          <a:solidFill>
            <a:schemeClr val="tx1"/>
          </a:solidFill>
          <a:latin typeface="+mn-lt"/>
          <a:ea typeface="+mn-ea"/>
          <a:cs typeface="+mn-cs"/>
        </a:defRPr>
      </a:lvl9pPr>
    </p:bodyStyle>
    <p:otherStyle>
      <a:defPPr>
        <a:defRPr lang="ru-RU"/>
      </a:defPPr>
      <a:lvl1pPr marL="0" algn="l" defTabSz="1320609" rtl="0" eaLnBrk="1" latinLnBrk="0" hangingPunct="1">
        <a:defRPr sz="2600" kern="1200">
          <a:solidFill>
            <a:schemeClr val="tx1"/>
          </a:solidFill>
          <a:latin typeface="+mn-lt"/>
          <a:ea typeface="+mn-ea"/>
          <a:cs typeface="+mn-cs"/>
        </a:defRPr>
      </a:lvl1pPr>
      <a:lvl2pPr marL="660305" algn="l" defTabSz="1320609" rtl="0" eaLnBrk="1" latinLnBrk="0" hangingPunct="1">
        <a:defRPr sz="2600" kern="1200">
          <a:solidFill>
            <a:schemeClr val="tx1"/>
          </a:solidFill>
          <a:latin typeface="+mn-lt"/>
          <a:ea typeface="+mn-ea"/>
          <a:cs typeface="+mn-cs"/>
        </a:defRPr>
      </a:lvl2pPr>
      <a:lvl3pPr marL="1320609" algn="l" defTabSz="1320609" rtl="0" eaLnBrk="1" latinLnBrk="0" hangingPunct="1">
        <a:defRPr sz="2600" kern="1200">
          <a:solidFill>
            <a:schemeClr val="tx1"/>
          </a:solidFill>
          <a:latin typeface="+mn-lt"/>
          <a:ea typeface="+mn-ea"/>
          <a:cs typeface="+mn-cs"/>
        </a:defRPr>
      </a:lvl3pPr>
      <a:lvl4pPr marL="1980914" algn="l" defTabSz="1320609" rtl="0" eaLnBrk="1" latinLnBrk="0" hangingPunct="1">
        <a:defRPr sz="2600" kern="1200">
          <a:solidFill>
            <a:schemeClr val="tx1"/>
          </a:solidFill>
          <a:latin typeface="+mn-lt"/>
          <a:ea typeface="+mn-ea"/>
          <a:cs typeface="+mn-cs"/>
        </a:defRPr>
      </a:lvl4pPr>
      <a:lvl5pPr marL="2641218" algn="l" defTabSz="1320609" rtl="0" eaLnBrk="1" latinLnBrk="0" hangingPunct="1">
        <a:defRPr sz="2600" kern="1200">
          <a:solidFill>
            <a:schemeClr val="tx1"/>
          </a:solidFill>
          <a:latin typeface="+mn-lt"/>
          <a:ea typeface="+mn-ea"/>
          <a:cs typeface="+mn-cs"/>
        </a:defRPr>
      </a:lvl5pPr>
      <a:lvl6pPr marL="3301522" algn="l" defTabSz="1320609" rtl="0" eaLnBrk="1" latinLnBrk="0" hangingPunct="1">
        <a:defRPr sz="2600" kern="1200">
          <a:solidFill>
            <a:schemeClr val="tx1"/>
          </a:solidFill>
          <a:latin typeface="+mn-lt"/>
          <a:ea typeface="+mn-ea"/>
          <a:cs typeface="+mn-cs"/>
        </a:defRPr>
      </a:lvl6pPr>
      <a:lvl7pPr marL="3961827" algn="l" defTabSz="1320609" rtl="0" eaLnBrk="1" latinLnBrk="0" hangingPunct="1">
        <a:defRPr sz="2600" kern="1200">
          <a:solidFill>
            <a:schemeClr val="tx1"/>
          </a:solidFill>
          <a:latin typeface="+mn-lt"/>
          <a:ea typeface="+mn-ea"/>
          <a:cs typeface="+mn-cs"/>
        </a:defRPr>
      </a:lvl7pPr>
      <a:lvl8pPr marL="4622132" algn="l" defTabSz="1320609" rtl="0" eaLnBrk="1" latinLnBrk="0" hangingPunct="1">
        <a:defRPr sz="2600" kern="1200">
          <a:solidFill>
            <a:schemeClr val="tx1"/>
          </a:solidFill>
          <a:latin typeface="+mn-lt"/>
          <a:ea typeface="+mn-ea"/>
          <a:cs typeface="+mn-cs"/>
        </a:defRPr>
      </a:lvl8pPr>
      <a:lvl9pPr marL="5282436" algn="l" defTabSz="1320609"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3.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image" Target="../media/image2.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79320" y="1810872"/>
            <a:ext cx="5791201" cy="3693063"/>
          </a:xfrm>
          <a:prstGeom prst="rect">
            <a:avLst/>
          </a:prstGeom>
          <a:ln>
            <a:noFill/>
          </a:ln>
          <a:effectLst>
            <a:glow rad="101600">
              <a:schemeClr val="accent2">
                <a:satMod val="175000"/>
                <a:alpha val="40000"/>
              </a:schemeClr>
            </a:glow>
            <a:outerShdw blurRad="190500" algn="tl" rotWithShape="0">
              <a:srgbClr val="000000">
                <a:alpha val="70000"/>
              </a:srgbClr>
            </a:outerShdw>
          </a:effectLst>
        </p:spPr>
      </p:pic>
      <p:pic>
        <p:nvPicPr>
          <p:cNvPr id="16" name="Рисунок 1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118097" y="-434341"/>
            <a:ext cx="13168572" cy="3737091"/>
          </a:xfrm>
          <a:prstGeom prst="rect">
            <a:avLst/>
          </a:prstGeom>
        </p:spPr>
      </p:pic>
      <p:pic>
        <p:nvPicPr>
          <p:cNvPr id="17" name="Рисунок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910067" y="5503935"/>
            <a:ext cx="13168572" cy="3737091"/>
          </a:xfrm>
          <a:prstGeom prst="rect">
            <a:avLst/>
          </a:prstGeom>
        </p:spPr>
      </p:pic>
    </p:spTree>
    <p:extLst>
      <p:ext uri="{BB962C8B-B14F-4D97-AF65-F5344CB8AC3E}">
        <p14:creationId xmlns:p14="http://schemas.microsoft.com/office/powerpoint/2010/main" xmlns="" val="17789220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4" descr="http://img-fotki.yandex.ru/get/4702/svetlera.1e1/0_58d2f_40dcb7d9_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695866" flipH="1" flipV="1">
            <a:off x="-4525969" y="2366212"/>
            <a:ext cx="14241227" cy="3343848"/>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14" descr="http://img-fotki.yandex.ru/get/4702/svetlera.1e1/0_58d2f_40dcb7d9_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237377" flipH="1" flipV="1">
            <a:off x="-2363583" y="610532"/>
            <a:ext cx="14241227" cy="345015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Рисунок 10"/>
          <p:cNvPicPr>
            <a:picLocks noChangeAspect="1"/>
          </p:cNvPicPr>
          <p:nvPr/>
        </p:nvPicPr>
        <p:blipFill rotWithShape="1">
          <a:blip r:embed="rId3" cstate="print"/>
          <a:srcRect t="16136"/>
          <a:stretch/>
        </p:blipFill>
        <p:spPr>
          <a:xfrm>
            <a:off x="109851" y="491438"/>
            <a:ext cx="2277314" cy="3688337"/>
          </a:xfrm>
          <a:prstGeom prst="rect">
            <a:avLst/>
          </a:prstGeom>
        </p:spPr>
      </p:pic>
      <p:pic>
        <p:nvPicPr>
          <p:cNvPr id="13" name="Рисунок 12"/>
          <p:cNvPicPr>
            <a:picLocks noChangeAspect="1"/>
          </p:cNvPicPr>
          <p:nvPr/>
        </p:nvPicPr>
        <p:blipFill rotWithShape="1">
          <a:blip r:embed="rId4" cstate="print">
            <a:extLst>
              <a:ext uri="{28A0092B-C50C-407E-A947-70E740481C1C}">
                <a14:useLocalDpi xmlns:a14="http://schemas.microsoft.com/office/drawing/2010/main" xmlns="" val="0"/>
              </a:ext>
            </a:extLst>
          </a:blip>
          <a:srcRect l="10243" r="8468"/>
          <a:stretch/>
        </p:blipFill>
        <p:spPr>
          <a:xfrm>
            <a:off x="6701775" y="2392584"/>
            <a:ext cx="2814762" cy="2344766"/>
          </a:xfrm>
          <a:prstGeom prst="rect">
            <a:avLst/>
          </a:prstGeom>
        </p:spPr>
      </p:pic>
      <p:pic>
        <p:nvPicPr>
          <p:cNvPr id="15" name="Рисунок 14"/>
          <p:cNvPicPr>
            <a:picLocks noChangeAspect="1"/>
          </p:cNvPicPr>
          <p:nvPr/>
        </p:nvPicPr>
        <p:blipFill rotWithShape="1">
          <a:blip r:embed="rId5" cstate="print">
            <a:extLst>
              <a:ext uri="{28A0092B-C50C-407E-A947-70E740481C1C}">
                <a14:useLocalDpi xmlns:a14="http://schemas.microsoft.com/office/drawing/2010/main" xmlns="" val="0"/>
              </a:ext>
            </a:extLst>
          </a:blip>
          <a:srcRect l="15602"/>
          <a:stretch/>
        </p:blipFill>
        <p:spPr>
          <a:xfrm>
            <a:off x="6984639" y="4801513"/>
            <a:ext cx="2531898" cy="2001612"/>
          </a:xfrm>
          <a:prstGeom prst="rect">
            <a:avLst/>
          </a:prstGeom>
        </p:spPr>
      </p:pic>
      <p:pic>
        <p:nvPicPr>
          <p:cNvPr id="16" name="Рисунок 15"/>
          <p:cNvPicPr>
            <a:picLocks noChangeAspect="1"/>
          </p:cNvPicPr>
          <p:nvPr/>
        </p:nvPicPr>
        <p:blipFill rotWithShape="1">
          <a:blip r:embed="rId6" cstate="print">
            <a:extLst>
              <a:ext uri="{28A0092B-C50C-407E-A947-70E740481C1C}">
                <a14:useLocalDpi xmlns:a14="http://schemas.microsoft.com/office/drawing/2010/main" xmlns="" val="0"/>
              </a:ext>
            </a:extLst>
          </a:blip>
          <a:srcRect l="8470" t="6823"/>
          <a:stretch/>
        </p:blipFill>
        <p:spPr>
          <a:xfrm>
            <a:off x="6567160" y="223029"/>
            <a:ext cx="3112867" cy="2112579"/>
          </a:xfrm>
          <a:prstGeom prst="rect">
            <a:avLst/>
          </a:prstGeom>
        </p:spPr>
      </p:pic>
      <p:pic>
        <p:nvPicPr>
          <p:cNvPr id="17" name="Рисунок 1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714133" y="968821"/>
            <a:ext cx="3781228" cy="2520818"/>
          </a:xfrm>
          <a:prstGeom prst="rect">
            <a:avLst/>
          </a:prstGeom>
        </p:spPr>
      </p:pic>
      <p:pic>
        <p:nvPicPr>
          <p:cNvPr id="20" name="Рисунок 19"/>
          <p:cNvPicPr>
            <a:picLocks noChangeAspect="1"/>
          </p:cNvPicPr>
          <p:nvPr/>
        </p:nvPicPr>
        <p:blipFill rotWithShape="1">
          <a:blip r:embed="rId8" cstate="print">
            <a:extLst>
              <a:ext uri="{28A0092B-C50C-407E-A947-70E740481C1C}">
                <a14:useLocalDpi xmlns:a14="http://schemas.microsoft.com/office/drawing/2010/main" xmlns="" val="0"/>
              </a:ext>
            </a:extLst>
          </a:blip>
          <a:srcRect l="15734" r="24011" b="9262"/>
          <a:stretch/>
        </p:blipFill>
        <p:spPr>
          <a:xfrm>
            <a:off x="157813" y="4339415"/>
            <a:ext cx="2181390" cy="2463710"/>
          </a:xfrm>
          <a:prstGeom prst="rect">
            <a:avLst/>
          </a:prstGeom>
        </p:spPr>
      </p:pic>
      <p:sp>
        <p:nvSpPr>
          <p:cNvPr id="2" name="AutoShape 2" descr="https://apf.mail.ru/cgi-bin/readmsg?id=14851084210000000019;0;3&amp;af_preview=1&amp;exif=1"/>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4" descr="https://apf.mail.ru/cgi-bin/readmsg?id=14851084210000000019;0;3&amp;af_preview=1&amp;exif=1"/>
          <p:cNvSpPr>
            <a:spLocks noChangeAspect="1" noChangeArrowheads="1"/>
          </p:cNvSpPr>
          <p:nvPr/>
        </p:nvSpPr>
        <p:spPr bwMode="auto">
          <a:xfrm>
            <a:off x="307975" y="15875"/>
            <a:ext cx="296863" cy="29686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9" name="Picture 3" descr="G:\документы\Конкурсы образования\школа года\Шарм 2015-397.jp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27318" t="27029" b="5496"/>
          <a:stretch/>
        </p:blipFill>
        <p:spPr bwMode="auto">
          <a:xfrm>
            <a:off x="2594644" y="3944890"/>
            <a:ext cx="4020207" cy="248775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2886601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14" descr="http://img-fotki.yandex.ru/get/4702/svetlera.1e1/0_58d2f_40dcb7d9_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1087272" flipV="1">
            <a:off x="364404" y="4718485"/>
            <a:ext cx="9809279" cy="1928407"/>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14" descr="http://img-fotki.yandex.ru/get/4702/svetlera.1e1/0_58d2f_40dcb7d9_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1576427" flipV="1">
            <a:off x="54440" y="-1378576"/>
            <a:ext cx="8617525" cy="3265401"/>
          </a:xfrm>
          <a:prstGeom prst="rect">
            <a:avLst/>
          </a:prstGeom>
          <a:noFill/>
          <a:extLst>
            <a:ext uri="{909E8E84-426E-40DD-AFC4-6F175D3DCCD1}">
              <a14:hiddenFill xmlns:a14="http://schemas.microsoft.com/office/drawing/2010/main" xmlns="">
                <a:solidFill>
                  <a:srgbClr val="FFFFFF"/>
                </a:solidFill>
              </a14:hiddenFill>
            </a:ext>
          </a:extLst>
        </p:spPr>
      </p:pic>
      <p:pic>
        <p:nvPicPr>
          <p:cNvPr id="40" name="Picture 14" descr="http://img-fotki.yandex.ru/get/4702/svetlera.1e1/0_58d2f_40dcb7d9_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47081" flipV="1">
            <a:off x="1513399" y="2792051"/>
            <a:ext cx="8617525" cy="326540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Рисунок 10"/>
          <p:cNvPicPr>
            <a:picLocks noChangeAspect="1"/>
          </p:cNvPicPr>
          <p:nvPr/>
        </p:nvPicPr>
        <p:blipFill>
          <a:blip r:embed="rId3" cstate="print"/>
          <a:stretch>
            <a:fillRect/>
          </a:stretch>
        </p:blipFill>
        <p:spPr>
          <a:xfrm>
            <a:off x="0" y="424936"/>
            <a:ext cx="3294992" cy="2904039"/>
          </a:xfrm>
          <a:prstGeom prst="rect">
            <a:avLst/>
          </a:prstGeom>
        </p:spPr>
      </p:pic>
      <p:pic>
        <p:nvPicPr>
          <p:cNvPr id="12" name="Рисунок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822161" y="988584"/>
            <a:ext cx="3925613" cy="2617076"/>
          </a:xfrm>
          <a:prstGeom prst="rect">
            <a:avLst/>
          </a:prstGeom>
          <a:ln>
            <a:noFill/>
          </a:ln>
          <a:effectLst>
            <a:glow rad="139700">
              <a:schemeClr val="accent6">
                <a:satMod val="175000"/>
                <a:alpha val="40000"/>
              </a:schemeClr>
            </a:glow>
            <a:outerShdw blurRad="190500" algn="tl" rotWithShape="0">
              <a:srgbClr val="000000">
                <a:alpha val="70000"/>
              </a:srgbClr>
            </a:outerShdw>
          </a:effectLst>
        </p:spPr>
      </p:pic>
      <p:pic>
        <p:nvPicPr>
          <p:cNvPr id="13" name="Рисунок 12"/>
          <p:cNvPicPr>
            <a:picLocks noChangeAspect="1"/>
          </p:cNvPicPr>
          <p:nvPr/>
        </p:nvPicPr>
        <p:blipFill>
          <a:blip r:embed="rId5" cstate="print"/>
          <a:stretch>
            <a:fillRect/>
          </a:stretch>
        </p:blipFill>
        <p:spPr>
          <a:xfrm>
            <a:off x="122303" y="3822046"/>
            <a:ext cx="4162096" cy="2819568"/>
          </a:xfrm>
          <a:prstGeom prst="rect">
            <a:avLst/>
          </a:prstGeom>
          <a:ln>
            <a:noFill/>
          </a:ln>
          <a:effectLst>
            <a:glow rad="139700">
              <a:schemeClr val="accent6">
                <a:satMod val="175000"/>
                <a:alpha val="40000"/>
              </a:schemeClr>
            </a:glow>
            <a:outerShdw blurRad="190500" algn="tl" rotWithShape="0">
              <a:srgbClr val="000000">
                <a:alpha val="70000"/>
              </a:srgbClr>
            </a:outerShdw>
          </a:effectLst>
        </p:spPr>
      </p:pic>
      <p:sp>
        <p:nvSpPr>
          <p:cNvPr id="14" name="Прямоугольник 13"/>
          <p:cNvSpPr/>
          <p:nvPr/>
        </p:nvSpPr>
        <p:spPr>
          <a:xfrm>
            <a:off x="2753559" y="6010"/>
            <a:ext cx="7936920" cy="1107986"/>
          </a:xfrm>
          <a:prstGeom prst="rect">
            <a:avLst/>
          </a:prstGeom>
          <a:noFill/>
        </p:spPr>
        <p:txBody>
          <a:bodyPr wrap="square" lIns="91429" tIns="45715" rIns="91429" bIns="45715">
            <a:spAutoFit/>
          </a:bodyPr>
          <a:lstStyle/>
          <a:p>
            <a:pPr algn="ctr"/>
            <a:r>
              <a:rPr lang="ru-RU" sz="20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Образцовый коллектив  </a:t>
            </a:r>
            <a:r>
              <a:rPr lang="ru-RU" sz="20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Министерства </a:t>
            </a:r>
            <a:r>
              <a:rPr lang="ru-RU" sz="20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образования РФ</a:t>
            </a:r>
          </a:p>
          <a:p>
            <a:pPr algn="ctr"/>
            <a:r>
              <a:rPr lang="ru-RU" sz="23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 </a:t>
            </a:r>
            <a:r>
              <a:rPr lang="ru-RU" sz="23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ДЕТСКАЯ  ШКОЛА </a:t>
            </a:r>
          </a:p>
          <a:p>
            <a:pPr algn="ctr"/>
            <a:r>
              <a:rPr lang="ru-RU" sz="23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МОДЕЛЕЙ   «ШАРМ»</a:t>
            </a:r>
            <a:endParaRPr lang="ru-RU" sz="20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p:txBody>
      </p:sp>
      <p:pic>
        <p:nvPicPr>
          <p:cNvPr id="15" name="Рисунок 14"/>
          <p:cNvPicPr>
            <a:picLocks noChangeAspect="1"/>
          </p:cNvPicPr>
          <p:nvPr/>
        </p:nvPicPr>
        <p:blipFill>
          <a:blip r:embed="rId6" cstate="print"/>
          <a:stretch>
            <a:fillRect/>
          </a:stretch>
        </p:blipFill>
        <p:spPr>
          <a:xfrm>
            <a:off x="6456112" y="3605660"/>
            <a:ext cx="3449888" cy="3252340"/>
          </a:xfrm>
          <a:prstGeom prst="rect">
            <a:avLst/>
          </a:prstGeom>
        </p:spPr>
      </p:pic>
      <p:pic>
        <p:nvPicPr>
          <p:cNvPr id="5122" name="Picture 2" descr="https://pp.userapi.com/c312728/v312728962/1053/p1kOxUgGD_k.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12039" r="17853"/>
          <a:stretch/>
        </p:blipFill>
        <p:spPr bwMode="auto">
          <a:xfrm>
            <a:off x="3294992" y="1113996"/>
            <a:ext cx="2330085" cy="2214979"/>
          </a:xfrm>
          <a:prstGeom prst="rect">
            <a:avLst/>
          </a:prstGeom>
          <a:noFill/>
          <a:effectLst>
            <a:glow rad="63500">
              <a:schemeClr val="accent1">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5124" name="Picture 4" descr="https://pp.userapi.com/c631329/v631329814/1e83b/SN9Uoyhh1EI.jp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t="24813" r="55057" b="2773"/>
          <a:stretch/>
        </p:blipFill>
        <p:spPr bwMode="auto">
          <a:xfrm rot="393889">
            <a:off x="4529800" y="3728779"/>
            <a:ext cx="1599178" cy="300610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16945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4137" y="0"/>
            <a:ext cx="5520956" cy="7265859"/>
          </a:xfrm>
          <a:prstGeom prst="rect">
            <a:avLst/>
          </a:prstGeom>
        </p:spPr>
      </p:pic>
      <p:sp>
        <p:nvSpPr>
          <p:cNvPr id="5" name="Прямоугольник 4"/>
          <p:cNvSpPr/>
          <p:nvPr/>
        </p:nvSpPr>
        <p:spPr>
          <a:xfrm>
            <a:off x="169817" y="607092"/>
            <a:ext cx="4445876" cy="3170088"/>
          </a:xfrm>
          <a:prstGeom prst="rect">
            <a:avLst/>
          </a:prstGeom>
        </p:spPr>
        <p:txBody>
          <a:bodyPr wrap="square" lIns="91429" tIns="45715" rIns="91429" bIns="45715">
            <a:spAutoFit/>
          </a:bodyPr>
          <a:lstStyle/>
          <a:p>
            <a:pPr indent="269844" algn="just"/>
            <a:r>
              <a:rPr lang="ru-RU" b="1" dirty="0" smtClean="0">
                <a:ln w="0"/>
                <a:effectLst>
                  <a:outerShdw blurRad="38100" dist="19050" dir="2700000" algn="tl" rotWithShape="0">
                    <a:schemeClr val="dk1">
                      <a:alpha val="40000"/>
                    </a:schemeClr>
                  </a:outerShdw>
                </a:effectLst>
                <a:latin typeface="Georgia" panose="02040502050405020303" pitchFamily="18" charset="0"/>
                <a:ea typeface="Calibri" panose="020F0502020204030204" pitchFamily="34" charset="0"/>
              </a:rPr>
              <a:t>Участвуя в конкурсах различного уровня обучающиеся заняли  </a:t>
            </a:r>
            <a:r>
              <a:rPr lang="ru-RU" sz="2000" b="1" dirty="0" smtClean="0">
                <a:ln w="0"/>
                <a:effectLst>
                  <a:glow rad="139700">
                    <a:schemeClr val="accent5">
                      <a:satMod val="175000"/>
                      <a:alpha val="40000"/>
                    </a:schemeClr>
                  </a:glow>
                  <a:outerShdw blurRad="38100" dist="38100" dir="2700000" algn="tl">
                    <a:srgbClr val="000000">
                      <a:alpha val="43137"/>
                    </a:srgbClr>
                  </a:outerShdw>
                </a:effectLst>
                <a:latin typeface="Georgia" panose="02040502050405020303" pitchFamily="18" charset="0"/>
                <a:ea typeface="Calibri" panose="020F0502020204030204" pitchFamily="34" charset="0"/>
              </a:rPr>
              <a:t>214</a:t>
            </a:r>
            <a:r>
              <a:rPr lang="ru-RU" b="1" dirty="0" smtClean="0">
                <a:ln w="0"/>
                <a:effectLst>
                  <a:outerShdw blurRad="38100" dist="19050" dir="2700000" algn="tl" rotWithShape="0">
                    <a:schemeClr val="dk1">
                      <a:alpha val="40000"/>
                    </a:schemeClr>
                  </a:outerShdw>
                </a:effectLst>
                <a:latin typeface="Georgia" panose="02040502050405020303" pitchFamily="18" charset="0"/>
                <a:ea typeface="Calibri" panose="020F0502020204030204" pitchFamily="34" charset="0"/>
              </a:rPr>
              <a:t>   призовых     мест       в </a:t>
            </a:r>
          </a:p>
          <a:p>
            <a:pPr indent="269844" algn="just"/>
            <a:r>
              <a:rPr lang="ru-RU" b="1" dirty="0" smtClean="0">
                <a:ln w="0"/>
                <a:effectLst>
                  <a:outerShdw blurRad="38100" dist="19050" dir="2700000" algn="tl" rotWithShape="0">
                    <a:schemeClr val="dk1">
                      <a:alpha val="40000"/>
                    </a:schemeClr>
                  </a:outerShdw>
                </a:effectLst>
                <a:latin typeface="Georgia" panose="02040502050405020303" pitchFamily="18" charset="0"/>
                <a:ea typeface="Calibri" panose="020F0502020204030204" pitchFamily="34" charset="0"/>
              </a:rPr>
              <a:t>2015-2016   учебном    году: </a:t>
            </a:r>
          </a:p>
          <a:p>
            <a:pPr indent="269844" algn="just"/>
            <a:endParaRPr lang="ru-RU" sz="1100" b="1" dirty="0" smtClean="0">
              <a:ln w="0"/>
              <a:effectLst>
                <a:outerShdw blurRad="38100" dist="19050" dir="2700000" algn="tl" rotWithShape="0">
                  <a:schemeClr val="dk1">
                    <a:alpha val="40000"/>
                  </a:schemeClr>
                </a:outerShdw>
              </a:effectLst>
              <a:latin typeface="Georgia" panose="02040502050405020303" pitchFamily="18" charset="0"/>
              <a:ea typeface="Calibri" panose="020F0502020204030204" pitchFamily="34" charset="0"/>
            </a:endParaRPr>
          </a:p>
          <a:p>
            <a:pPr marL="441325" indent="-284163" algn="just">
              <a:lnSpc>
                <a:spcPct val="150000"/>
              </a:lnSpc>
              <a:buClr>
                <a:schemeClr val="accent2">
                  <a:lumMod val="75000"/>
                </a:schemeClr>
              </a:buClr>
              <a:buFont typeface="Georgia" pitchFamily="18" charset="0"/>
              <a:buChar char="●"/>
            </a:pPr>
            <a:r>
              <a:rPr lang="ru-RU" b="1" dirty="0" smtClean="0">
                <a:ln w="0"/>
                <a:effectLst>
                  <a:outerShdw blurRad="38100" dist="19050" dir="2700000" algn="tl" rotWithShape="0">
                    <a:schemeClr val="dk1">
                      <a:alpha val="40000"/>
                    </a:schemeClr>
                  </a:outerShdw>
                </a:effectLst>
                <a:latin typeface="Georgia" panose="02040502050405020303" pitchFamily="18" charset="0"/>
                <a:ea typeface="Calibri" panose="020F0502020204030204" pitchFamily="34" charset="0"/>
              </a:rPr>
              <a:t>Международного – 113 </a:t>
            </a:r>
          </a:p>
          <a:p>
            <a:pPr marL="441325" indent="-284163" algn="just">
              <a:lnSpc>
                <a:spcPct val="150000"/>
              </a:lnSpc>
              <a:buClr>
                <a:schemeClr val="accent2">
                  <a:lumMod val="75000"/>
                </a:schemeClr>
              </a:buClr>
              <a:buFont typeface="Georgia" pitchFamily="18" charset="0"/>
              <a:buChar char="●"/>
            </a:pPr>
            <a:r>
              <a:rPr lang="ru-RU" b="1" dirty="0" smtClean="0">
                <a:ln w="0"/>
                <a:effectLst>
                  <a:outerShdw blurRad="38100" dist="19050" dir="2700000" algn="tl" rotWithShape="0">
                    <a:schemeClr val="dk1">
                      <a:alpha val="40000"/>
                    </a:schemeClr>
                  </a:outerShdw>
                </a:effectLst>
                <a:latin typeface="Georgia" panose="02040502050405020303" pitchFamily="18" charset="0"/>
                <a:ea typeface="Calibri" panose="020F0502020204030204" pitchFamily="34" charset="0"/>
              </a:rPr>
              <a:t>Российского – 40</a:t>
            </a:r>
          </a:p>
          <a:p>
            <a:pPr marL="441325" indent="-284163" algn="just">
              <a:lnSpc>
                <a:spcPct val="150000"/>
              </a:lnSpc>
              <a:buClr>
                <a:schemeClr val="accent2">
                  <a:lumMod val="75000"/>
                </a:schemeClr>
              </a:buClr>
              <a:buFont typeface="Georgia" pitchFamily="18" charset="0"/>
              <a:buChar char="●"/>
            </a:pPr>
            <a:r>
              <a:rPr lang="ru-RU" b="1" dirty="0" smtClean="0">
                <a:ln w="0"/>
                <a:effectLst>
                  <a:outerShdw blurRad="38100" dist="19050" dir="2700000" algn="tl" rotWithShape="0">
                    <a:schemeClr val="dk1">
                      <a:alpha val="40000"/>
                    </a:schemeClr>
                  </a:outerShdw>
                </a:effectLst>
                <a:latin typeface="Georgia" panose="02040502050405020303" pitchFamily="18" charset="0"/>
                <a:ea typeface="Calibri" panose="020F0502020204030204" pitchFamily="34" charset="0"/>
              </a:rPr>
              <a:t>Республиканского – 17 </a:t>
            </a:r>
          </a:p>
          <a:p>
            <a:pPr marL="441325" indent="-284163" algn="just">
              <a:lnSpc>
                <a:spcPct val="150000"/>
              </a:lnSpc>
              <a:buClr>
                <a:schemeClr val="accent2">
                  <a:lumMod val="75000"/>
                </a:schemeClr>
              </a:buClr>
              <a:buFont typeface="Georgia" pitchFamily="18" charset="0"/>
              <a:buChar char="●"/>
            </a:pPr>
            <a:r>
              <a:rPr lang="ru-RU" b="1" dirty="0" smtClean="0">
                <a:ln w="0"/>
                <a:effectLst>
                  <a:outerShdw blurRad="38100" dist="19050" dir="2700000" algn="tl" rotWithShape="0">
                    <a:schemeClr val="dk1">
                      <a:alpha val="40000"/>
                    </a:schemeClr>
                  </a:outerShdw>
                </a:effectLst>
                <a:latin typeface="Georgia" panose="02040502050405020303" pitchFamily="18" charset="0"/>
                <a:ea typeface="Calibri" panose="020F0502020204030204" pitchFamily="34" charset="0"/>
              </a:rPr>
              <a:t>Муниципального - 44</a:t>
            </a:r>
            <a:endParaRPr lang="ru-RU" b="1" dirty="0">
              <a:ln w="0"/>
              <a:effectLst>
                <a:outerShdw blurRad="38100" dist="19050" dir="2700000" algn="tl" rotWithShape="0">
                  <a:schemeClr val="dk1">
                    <a:alpha val="40000"/>
                  </a:schemeClr>
                </a:outerShdw>
              </a:effectLst>
              <a:latin typeface="Georgia" panose="02040502050405020303" pitchFamily="18" charset="0"/>
            </a:endParaRPr>
          </a:p>
        </p:txBody>
      </p:sp>
      <p:sp>
        <p:nvSpPr>
          <p:cNvPr id="6" name="Прямоугольник 5"/>
          <p:cNvSpPr/>
          <p:nvPr/>
        </p:nvSpPr>
        <p:spPr>
          <a:xfrm>
            <a:off x="793320" y="83882"/>
            <a:ext cx="7936920" cy="523210"/>
          </a:xfrm>
          <a:prstGeom prst="rect">
            <a:avLst/>
          </a:prstGeom>
          <a:noFill/>
        </p:spPr>
        <p:txBody>
          <a:bodyPr wrap="square" lIns="91429" tIns="45715" rIns="91429" bIns="45715">
            <a:spAutoFit/>
          </a:bodyPr>
          <a:lstStyle/>
          <a:p>
            <a:pPr algn="ctr"/>
            <a:r>
              <a:rPr lang="ru-RU" sz="28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ДОСТИЖЕНИЯ КОЛЛЕКТИВОВ </a:t>
            </a:r>
            <a:endParaRPr lang="ru-RU" sz="23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p:txBody>
      </p:sp>
      <p:pic>
        <p:nvPicPr>
          <p:cNvPr id="7170" name="Picture 2" descr="https://edu.tatar.ru/upload/gallery_photo/1176874.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b="5236"/>
          <a:stretch/>
        </p:blipFill>
        <p:spPr bwMode="auto">
          <a:xfrm>
            <a:off x="4769811" y="623537"/>
            <a:ext cx="2294992" cy="2899765"/>
          </a:xfrm>
          <a:prstGeom prst="rect">
            <a:avLst/>
          </a:prstGeom>
          <a:ln w="38100" cap="sq">
            <a:solidFill>
              <a:schemeClr val="bg1">
                <a:lumMod val="8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9" name="Рисунок 8"/>
          <p:cNvPicPr>
            <a:picLocks noChangeAspect="1"/>
          </p:cNvPicPr>
          <p:nvPr/>
        </p:nvPicPr>
        <p:blipFill rotWithShape="1">
          <a:blip r:embed="rId4" cstate="print">
            <a:extLst>
              <a:ext uri="{28A0092B-C50C-407E-A947-70E740481C1C}">
                <a14:useLocalDpi xmlns:a14="http://schemas.microsoft.com/office/drawing/2010/main" xmlns="" val="0"/>
              </a:ext>
            </a:extLst>
          </a:blip>
          <a:srcRect l="5244" r="7059" b="3722"/>
          <a:stretch/>
        </p:blipFill>
        <p:spPr>
          <a:xfrm>
            <a:off x="7756635" y="3745375"/>
            <a:ext cx="1947210" cy="2850335"/>
          </a:xfrm>
          <a:prstGeom prst="rect">
            <a:avLst/>
          </a:prstGeom>
          <a:ln w="38100" cap="sq">
            <a:solidFill>
              <a:schemeClr val="bg1">
                <a:lumMod val="85000"/>
              </a:schemeClr>
            </a:solidFill>
            <a:prstDash val="solid"/>
            <a:miter lim="800000"/>
          </a:ln>
          <a:effectLst>
            <a:outerShdw blurRad="50800" dist="38100" dir="2700000" algn="tl" rotWithShape="0">
              <a:srgbClr val="000000">
                <a:alpha val="43000"/>
              </a:srgbClr>
            </a:outerShdw>
          </a:effectLst>
        </p:spPr>
      </p:pic>
      <p:pic>
        <p:nvPicPr>
          <p:cNvPr id="7174" name="Picture 6" descr="https://edu.tatar.ru/upload/gallery_photo/1176930.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4796" b="2371"/>
          <a:stretch/>
        </p:blipFill>
        <p:spPr bwMode="auto">
          <a:xfrm>
            <a:off x="5441202" y="3777180"/>
            <a:ext cx="2061382" cy="2818530"/>
          </a:xfrm>
          <a:prstGeom prst="rect">
            <a:avLst/>
          </a:prstGeom>
          <a:ln w="38100" cap="sq">
            <a:solidFill>
              <a:schemeClr val="bg1">
                <a:lumMod val="8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7175" name="Picture 7" descr="G:\документы\достижения\Дипломы скан\2015-16\Шарм\image-18-02-16-13-57.jpeg"/>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5603" t="5900" r="8017" b="2605"/>
          <a:stretch/>
        </p:blipFill>
        <p:spPr bwMode="auto">
          <a:xfrm rot="5400000">
            <a:off x="2598626" y="4063144"/>
            <a:ext cx="2823881" cy="2243323"/>
          </a:xfrm>
          <a:prstGeom prst="rect">
            <a:avLst/>
          </a:prstGeom>
          <a:ln w="38100" cap="sq">
            <a:solidFill>
              <a:schemeClr val="bg1">
                <a:lumMod val="8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7177" name="Picture 9" descr="https://edu.tatar.ru/upload/gallery_photo/1176947.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l="3873" b="3360"/>
          <a:stretch/>
        </p:blipFill>
        <p:spPr bwMode="auto">
          <a:xfrm>
            <a:off x="257867" y="3745375"/>
            <a:ext cx="2204258" cy="2954694"/>
          </a:xfrm>
          <a:prstGeom prst="rect">
            <a:avLst/>
          </a:prstGeom>
          <a:ln w="38100" cap="sq">
            <a:solidFill>
              <a:schemeClr val="bg1">
                <a:lumMod val="8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7178" name="Picture 10" descr="G:\документы\достижения\Дипломы скан\2014-15\дшм\image-28-05-15-10-41-1.jpeg"/>
          <p:cNvPicPr>
            <a:picLocks noChangeAspect="1" noChangeArrowheads="1"/>
          </p:cNvPicPr>
          <p:nvPr/>
        </p:nvPicPr>
        <p:blipFill rotWithShape="1">
          <a:blip r:embed="rId8" cstate="print">
            <a:extLst>
              <a:ext uri="{28A0092B-C50C-407E-A947-70E740481C1C}">
                <a14:useLocalDpi xmlns:a14="http://schemas.microsoft.com/office/drawing/2010/main" xmlns="" val="0"/>
              </a:ext>
            </a:extLst>
          </a:blip>
          <a:srcRect l="6033" t="7506" b="7408"/>
          <a:stretch/>
        </p:blipFill>
        <p:spPr bwMode="auto">
          <a:xfrm rot="5400000">
            <a:off x="6953738" y="746035"/>
            <a:ext cx="3420842" cy="2323150"/>
          </a:xfrm>
          <a:prstGeom prst="rect">
            <a:avLst/>
          </a:prstGeom>
          <a:ln w="38100" cap="sq">
            <a:solidFill>
              <a:schemeClr val="bg1">
                <a:lumMod val="8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45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3755209">
            <a:off x="1582317" y="-3205292"/>
            <a:ext cx="5520956" cy="13181758"/>
          </a:xfrm>
          <a:prstGeom prst="rect">
            <a:avLst/>
          </a:prstGeom>
        </p:spPr>
      </p:pic>
      <p:pic>
        <p:nvPicPr>
          <p:cNvPr id="8195" name="Picture 3" descr="G:\документы\достижения\Дипломы скан\2014-15\дшм\image-28-05-15-10-41-3.jpe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6266" y="442126"/>
            <a:ext cx="2485376" cy="1864032"/>
          </a:xfrm>
          <a:prstGeom prst="rect">
            <a:avLst/>
          </a:prstGeom>
          <a:noFill/>
          <a:extLst>
            <a:ext uri="{909E8E84-426E-40DD-AFC4-6F175D3DCCD1}">
              <a14:hiddenFill xmlns:a14="http://schemas.microsoft.com/office/drawing/2010/main" xmlns="">
                <a:solidFill>
                  <a:srgbClr val="FFFFFF"/>
                </a:solidFill>
              </a14:hiddenFill>
            </a:ext>
          </a:extLst>
        </p:spPr>
      </p:pic>
      <p:pic>
        <p:nvPicPr>
          <p:cNvPr id="8199" name="Picture 7" descr="https://edu.tatar.ru/upload/gallery_photo/1176929.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84996" y="593073"/>
            <a:ext cx="1859497" cy="2479330"/>
          </a:xfrm>
          <a:prstGeom prst="rect">
            <a:avLst/>
          </a:prstGeom>
          <a:noFill/>
          <a:extLst>
            <a:ext uri="{909E8E84-426E-40DD-AFC4-6F175D3DCCD1}">
              <a14:hiddenFill xmlns:a14="http://schemas.microsoft.com/office/drawing/2010/main" xmlns="">
                <a:solidFill>
                  <a:srgbClr val="FFFFFF"/>
                </a:solidFill>
              </a14:hiddenFill>
            </a:ext>
          </a:extLst>
        </p:spPr>
      </p:pic>
      <p:pic>
        <p:nvPicPr>
          <p:cNvPr id="8201" name="Picture 9" descr="https://edu.tatar.ru/upload/gallery_photo/1176906.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962470" y="539261"/>
            <a:ext cx="1814295" cy="2419060"/>
          </a:xfrm>
          <a:prstGeom prst="rect">
            <a:avLst/>
          </a:prstGeom>
          <a:noFill/>
          <a:extLst>
            <a:ext uri="{909E8E84-426E-40DD-AFC4-6F175D3DCCD1}">
              <a14:hiddenFill xmlns:a14="http://schemas.microsoft.com/office/drawing/2010/main" xmlns="">
                <a:solidFill>
                  <a:srgbClr val="FFFFFF"/>
                </a:solidFill>
              </a14:hiddenFill>
            </a:ext>
          </a:extLst>
        </p:spPr>
      </p:pic>
      <p:pic>
        <p:nvPicPr>
          <p:cNvPr id="8203" name="Picture 11" descr="https://edu.tatar.ru/upload/gallery_photo/1176877.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931126" y="3395271"/>
            <a:ext cx="1876985" cy="2625902"/>
          </a:xfrm>
          <a:prstGeom prst="rect">
            <a:avLst/>
          </a:prstGeom>
          <a:noFill/>
          <a:extLst>
            <a:ext uri="{909E8E84-426E-40DD-AFC4-6F175D3DCCD1}">
              <a14:hiddenFill xmlns:a14="http://schemas.microsoft.com/office/drawing/2010/main" xmlns="">
                <a:solidFill>
                  <a:srgbClr val="FFFFFF"/>
                </a:solidFill>
              </a14:hiddenFill>
            </a:ext>
          </a:extLst>
        </p:spPr>
      </p:pic>
      <p:pic>
        <p:nvPicPr>
          <p:cNvPr id="8205" name="Picture 13" descr="https://edu.tatar.ru/upload/gallery_photo/1176870.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030032" y="3395270"/>
            <a:ext cx="1969426" cy="2625902"/>
          </a:xfrm>
          <a:prstGeom prst="rect">
            <a:avLst/>
          </a:prstGeom>
          <a:noFill/>
          <a:extLst>
            <a:ext uri="{909E8E84-426E-40DD-AFC4-6F175D3DCCD1}">
              <a14:hiddenFill xmlns:a14="http://schemas.microsoft.com/office/drawing/2010/main" xmlns="">
                <a:solidFill>
                  <a:srgbClr val="FFFFFF"/>
                </a:solidFill>
              </a14:hiddenFill>
            </a:ext>
          </a:extLst>
        </p:spPr>
      </p:pic>
      <p:pic>
        <p:nvPicPr>
          <p:cNvPr id="8207" name="Picture 15" descr="https://edu.tatar.ru/upload/gallery_photo/1309083.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441323" y="3385588"/>
            <a:ext cx="1983948" cy="2645265"/>
          </a:xfrm>
          <a:prstGeom prst="rect">
            <a:avLst/>
          </a:prstGeom>
          <a:noFill/>
          <a:extLst>
            <a:ext uri="{909E8E84-426E-40DD-AFC4-6F175D3DCCD1}">
              <a14:hiddenFill xmlns:a14="http://schemas.microsoft.com/office/drawing/2010/main" xmlns="">
                <a:solidFill>
                  <a:srgbClr val="FFFFFF"/>
                </a:solidFill>
              </a14:hiddenFill>
            </a:ext>
          </a:extLst>
        </p:spPr>
      </p:pic>
      <p:pic>
        <p:nvPicPr>
          <p:cNvPr id="8209" name="Picture 17" descr="https://edu.tatar.ru/upload/gallery_photo/1268159.JPG"/>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10403" t="5496" b="5296"/>
          <a:stretch/>
        </p:blipFill>
        <p:spPr bwMode="auto">
          <a:xfrm>
            <a:off x="7522205" y="653343"/>
            <a:ext cx="1822184" cy="2419060"/>
          </a:xfrm>
          <a:prstGeom prst="rect">
            <a:avLst/>
          </a:prstGeom>
          <a:noFill/>
          <a:extLst>
            <a:ext uri="{909E8E84-426E-40DD-AFC4-6F175D3DCCD1}">
              <a14:hiddenFill xmlns:a14="http://schemas.microsoft.com/office/drawing/2010/main" xmlns="">
                <a:solidFill>
                  <a:srgbClr val="FFFFFF"/>
                </a:solidFill>
              </a14:hiddenFill>
            </a:ext>
          </a:extLst>
        </p:spPr>
      </p:pic>
      <p:pic>
        <p:nvPicPr>
          <p:cNvPr id="8211" name="Picture 19" descr="https://edu.tatar.ru/upload/gallery_photo/1306592.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67693" y="2520522"/>
            <a:ext cx="2660070" cy="39543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40759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4407099">
            <a:off x="-4306900" y="-5126545"/>
            <a:ext cx="10199432" cy="18521809"/>
          </a:xfrm>
          <a:prstGeom prst="rect">
            <a:avLst/>
          </a:prstGeom>
        </p:spPr>
      </p:pic>
      <p:sp>
        <p:nvSpPr>
          <p:cNvPr id="5" name="Прямоугольник 4"/>
          <p:cNvSpPr/>
          <p:nvPr/>
        </p:nvSpPr>
        <p:spPr>
          <a:xfrm>
            <a:off x="0" y="0"/>
            <a:ext cx="7936920" cy="523210"/>
          </a:xfrm>
          <a:prstGeom prst="rect">
            <a:avLst/>
          </a:prstGeom>
          <a:noFill/>
        </p:spPr>
        <p:txBody>
          <a:bodyPr wrap="square" lIns="91429" tIns="45715" rIns="91429" bIns="45715">
            <a:spAutoFit/>
          </a:bodyPr>
          <a:lstStyle/>
          <a:p>
            <a:pPr algn="ctr"/>
            <a:r>
              <a:rPr lang="ru-RU" sz="28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РАБОТА  С  ОДАРЕННЫМИ  ДЕТЬМИ</a:t>
            </a:r>
            <a:endParaRPr lang="ru-RU" sz="23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p:txBody>
      </p:sp>
      <p:sp>
        <p:nvSpPr>
          <p:cNvPr id="2" name="AutoShape 6" descr="https://apf.mail.ru/cgi-bin/readmsg/%D0%A8%D0%B0%D1%80%D0%BC%202015-4211.jpg?id=14579399850000000141%3B0%3B4&amp;x-email=cisharm%40mail.ru&amp;exif=1&amp;bs=15715&amp;bl=3466212&amp;ct=image%2Fjpeg&amp;cn=%25d0%25a8%25d0%25b0%25d1%2580%25d0%25bc%25202015%252d4211.jpg&amp;cte=binary"/>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8" descr="https://apf.mail.ru/cgi-bin/readmsg/%D0%A8%D0%B0%D1%80%D0%BC%202015-4211.jpg?id=14579399850000000141%3B0%3B4&amp;x-email=cisharm%40mail.ru&amp;exif=1&amp;bs=15715&amp;bl=3466212&amp;ct=image%2Fjpeg&amp;cn=%25d0%25a8%25d0%25b0%25d1%2580%25d0%25bc%25202015%252d4211.jpg&amp;cte=binary"/>
          <p:cNvSpPr>
            <a:spLocks noChangeAspect="1" noChangeArrowheads="1"/>
          </p:cNvSpPr>
          <p:nvPr/>
        </p:nvSpPr>
        <p:spPr bwMode="auto">
          <a:xfrm>
            <a:off x="307975" y="15875"/>
            <a:ext cx="296863" cy="29686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10" descr="https://apf.mail.ru/cgi-bin/readmsg/%D0%A8%D0%B0%D1%80%D0%BC%202015-4211.jpg?id=14579399850000000141%3B0%3B4&amp;x-email=cisharm%40mail.ru&amp;exif=1&amp;bs=15715&amp;bl=3466212&amp;ct=image%2Fjpeg&amp;cn=%25d0%25a8%25d0%25b0%25d1%2580%25d0%25bc%25202015%252d4211.jpg&amp;cte=binary"/>
          <p:cNvSpPr>
            <a:spLocks noChangeAspect="1" noChangeArrowheads="1"/>
          </p:cNvSpPr>
          <p:nvPr/>
        </p:nvSpPr>
        <p:spPr bwMode="auto">
          <a:xfrm>
            <a:off x="460375" y="168275"/>
            <a:ext cx="296863" cy="29686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227" name="Picture 11" descr="G:\документы\Шарм 2015-4211.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881" t="27556"/>
          <a:stretch/>
        </p:blipFill>
        <p:spPr bwMode="auto">
          <a:xfrm>
            <a:off x="315311" y="3619872"/>
            <a:ext cx="7267903" cy="3033177"/>
          </a:xfrm>
          <a:prstGeom prst="rect">
            <a:avLst/>
          </a:prstGeom>
          <a:noFill/>
          <a:effectLst>
            <a:glow rad="228600">
              <a:schemeClr val="accent2">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13" name="Рисунок 12"/>
          <p:cNvPicPr>
            <a:picLocks noChangeAspect="1"/>
          </p:cNvPicPr>
          <p:nvPr/>
        </p:nvPicPr>
        <p:blipFill>
          <a:blip r:embed="rId5" cstate="print"/>
          <a:stretch>
            <a:fillRect/>
          </a:stretch>
        </p:blipFill>
        <p:spPr>
          <a:xfrm>
            <a:off x="7683739" y="433671"/>
            <a:ext cx="2029939" cy="2871295"/>
          </a:xfrm>
          <a:prstGeom prst="rect">
            <a:avLst/>
          </a:prstGeom>
          <a:ln>
            <a:noFill/>
          </a:ln>
          <a:effectLst>
            <a:glow rad="139700">
              <a:schemeClr val="accent5">
                <a:satMod val="175000"/>
                <a:alpha val="40000"/>
              </a:schemeClr>
            </a:glow>
            <a:outerShdw blurRad="190500" algn="tl" rotWithShape="0">
              <a:srgbClr val="000000">
                <a:alpha val="70000"/>
              </a:srgbClr>
            </a:outerShdw>
          </a:effectLst>
        </p:spPr>
      </p:pic>
      <p:sp>
        <p:nvSpPr>
          <p:cNvPr id="14" name="TextBox 13"/>
          <p:cNvSpPr txBox="1"/>
          <p:nvPr/>
        </p:nvSpPr>
        <p:spPr>
          <a:xfrm>
            <a:off x="155575" y="496780"/>
            <a:ext cx="7506466" cy="3262421"/>
          </a:xfrm>
          <a:prstGeom prst="rect">
            <a:avLst/>
          </a:prstGeom>
          <a:noFill/>
        </p:spPr>
        <p:txBody>
          <a:bodyPr wrap="square" lIns="91429" tIns="45715" rIns="91429" bIns="45715" rtlCol="0">
            <a:spAutoFit/>
          </a:bodyPr>
          <a:lstStyle/>
          <a:p>
            <a:pPr marL="285750" indent="-285750" algn="just"/>
            <a:r>
              <a:rPr lang="ru-RU" b="1" i="1" dirty="0" smtClean="0">
                <a:effectLst>
                  <a:outerShdw blurRad="38100" dist="38100" dir="2700000" algn="tl">
                    <a:srgbClr val="000000">
                      <a:alpha val="43137"/>
                    </a:srgbClr>
                  </a:outerShdw>
                </a:effectLst>
                <a:latin typeface="Georgia" pitchFamily="18" charset="0"/>
              </a:rPr>
              <a:t>Формы обучения ОД:</a:t>
            </a:r>
            <a:endParaRPr lang="ru-RU" b="1" dirty="0" smtClean="0">
              <a:effectLst>
                <a:outerShdw blurRad="38100" dist="38100" dir="2700000" algn="tl">
                  <a:srgbClr val="000000">
                    <a:alpha val="43137"/>
                  </a:srgbClr>
                </a:outerShdw>
              </a:effectLst>
              <a:latin typeface="Georgia" pitchFamily="18" charset="0"/>
            </a:endParaRPr>
          </a:p>
          <a:p>
            <a:pPr marL="285750" indent="-285750">
              <a:buClr>
                <a:srgbClr val="FF6600"/>
              </a:buClr>
              <a:buFont typeface="Georgia" pitchFamily="18" charset="0"/>
              <a:buChar char="●"/>
            </a:pPr>
            <a:r>
              <a:rPr lang="ru-RU" b="1" dirty="0" smtClean="0">
                <a:effectLst>
                  <a:outerShdw blurRad="38100" dist="38100" dir="2700000" algn="tl">
                    <a:srgbClr val="000000">
                      <a:alpha val="43137"/>
                    </a:srgbClr>
                  </a:outerShdw>
                </a:effectLst>
                <a:latin typeface="Georgia" pitchFamily="18" charset="0"/>
              </a:rPr>
              <a:t>дифференцированное обучение, индивидуальное или в малых группах по программам;</a:t>
            </a:r>
          </a:p>
          <a:p>
            <a:pPr marL="285750" indent="-285750">
              <a:buClr>
                <a:srgbClr val="FF6600"/>
              </a:buClr>
              <a:buFont typeface="Georgia" pitchFamily="18" charset="0"/>
              <a:buChar char="●"/>
            </a:pPr>
            <a:r>
              <a:rPr lang="ru-RU" b="1" dirty="0" smtClean="0">
                <a:effectLst>
                  <a:outerShdw blurRad="38100" dist="38100" dir="2700000" algn="tl">
                    <a:srgbClr val="000000">
                      <a:alpha val="43137"/>
                    </a:srgbClr>
                  </a:outerShdw>
                </a:effectLst>
                <a:latin typeface="Georgia" pitchFamily="18" charset="0"/>
              </a:rPr>
              <a:t>система творческих конкурсов, фестивалей;</a:t>
            </a:r>
          </a:p>
          <a:p>
            <a:pPr marL="285750" indent="-285750">
              <a:buClr>
                <a:srgbClr val="FF6600"/>
              </a:buClr>
              <a:buFont typeface="Georgia" pitchFamily="18" charset="0"/>
              <a:buChar char="●"/>
            </a:pPr>
            <a:r>
              <a:rPr lang="ru-RU" b="1" dirty="0" smtClean="0">
                <a:effectLst>
                  <a:outerShdw blurRad="38100" dist="38100" dir="2700000" algn="tl">
                    <a:srgbClr val="000000">
                      <a:alpha val="43137"/>
                    </a:srgbClr>
                  </a:outerShdw>
                </a:effectLst>
                <a:latin typeface="Georgia" pitchFamily="18" charset="0"/>
              </a:rPr>
              <a:t>мастер-классы,  творческие смены</a:t>
            </a:r>
          </a:p>
          <a:p>
            <a:pPr marL="285750" indent="-285750">
              <a:buClr>
                <a:srgbClr val="FF6600"/>
              </a:buClr>
              <a:buFont typeface="Georgia" pitchFamily="18" charset="0"/>
              <a:buChar char="●"/>
            </a:pPr>
            <a:endParaRPr lang="ru-RU" sz="800" b="1" dirty="0" smtClean="0">
              <a:effectLst>
                <a:outerShdw blurRad="38100" dist="38100" dir="2700000" algn="tl">
                  <a:srgbClr val="000000">
                    <a:alpha val="43137"/>
                  </a:srgbClr>
                </a:outerShdw>
              </a:effectLst>
              <a:latin typeface="Georgia" pitchFamily="18" charset="0"/>
            </a:endParaRPr>
          </a:p>
          <a:p>
            <a:pPr marL="17463" indent="-17463" algn="just"/>
            <a:r>
              <a:rPr lang="ru-RU" b="1" i="1" dirty="0" smtClean="0">
                <a:effectLst>
                  <a:outerShdw blurRad="38100" dist="38100" dir="2700000" algn="tl">
                    <a:srgbClr val="000000">
                      <a:alpha val="43137"/>
                    </a:srgbClr>
                  </a:outerShdw>
                </a:effectLst>
                <a:latin typeface="Georgia" pitchFamily="18" charset="0"/>
              </a:rPr>
              <a:t>Результат работы с ОД:</a:t>
            </a:r>
          </a:p>
          <a:p>
            <a:pPr marL="17463" indent="-17463" algn="just">
              <a:buClr>
                <a:srgbClr val="FF6600"/>
              </a:buClr>
              <a:buFont typeface="Georgia" pitchFamily="18" charset="0"/>
              <a:buChar char="●"/>
            </a:pPr>
            <a:r>
              <a:rPr lang="ru-RU" b="1" dirty="0" smtClean="0">
                <a:effectLst>
                  <a:outerShdw blurRad="38100" dist="38100" dir="2700000" algn="tl">
                    <a:srgbClr val="000000">
                      <a:alpha val="43137"/>
                    </a:srgbClr>
                  </a:outerShdw>
                </a:effectLst>
                <a:latin typeface="Georgia" pitchFamily="18" charset="0"/>
              </a:rPr>
              <a:t> большое количество  побед на международных и всероссийских конкурсах и фестивалях;</a:t>
            </a:r>
          </a:p>
          <a:p>
            <a:pPr marL="17463" indent="-17463" algn="just">
              <a:buClr>
                <a:srgbClr val="FF6600"/>
              </a:buClr>
              <a:buFont typeface="Georgia" pitchFamily="18" charset="0"/>
              <a:buChar char="●"/>
            </a:pPr>
            <a:r>
              <a:rPr lang="ru-RU" b="1" dirty="0" smtClean="0">
                <a:effectLst>
                  <a:outerShdw blurRad="38100" dist="38100" dir="2700000" algn="tl">
                    <a:srgbClr val="000000">
                      <a:alpha val="43137"/>
                    </a:srgbClr>
                  </a:outerShdw>
                </a:effectLst>
                <a:latin typeface="Georgia" pitchFamily="18" charset="0"/>
              </a:rPr>
              <a:t> получение грантов;  </a:t>
            </a:r>
          </a:p>
          <a:p>
            <a:pPr marL="17463" indent="-17463" algn="just">
              <a:buClr>
                <a:srgbClr val="FF6600"/>
              </a:buClr>
              <a:buFont typeface="Georgia" pitchFamily="18" charset="0"/>
              <a:buChar char="●"/>
            </a:pPr>
            <a:r>
              <a:rPr lang="ru-RU" b="1" dirty="0" smtClean="0">
                <a:effectLst>
                  <a:outerShdw blurRad="38100" dist="38100" dir="2700000" algn="tl">
                    <a:srgbClr val="000000">
                      <a:alpha val="43137"/>
                    </a:srgbClr>
                  </a:outerShdw>
                </a:effectLst>
                <a:latin typeface="Georgia" pitchFamily="18" charset="0"/>
              </a:rPr>
              <a:t>получение государственных стипендий</a:t>
            </a:r>
            <a:endParaRPr lang="ru-RU" b="1" dirty="0">
              <a:effectLst>
                <a:outerShdw blurRad="38100" dist="38100" dir="2700000" algn="tl">
                  <a:srgbClr val="000000">
                    <a:alpha val="43137"/>
                  </a:srgbClr>
                </a:outerShdw>
              </a:effectLst>
              <a:latin typeface="Georgia" pitchFamily="18" charset="0"/>
            </a:endParaRPr>
          </a:p>
          <a:p>
            <a:pPr marL="2697163" indent="-285750" algn="just"/>
            <a:endParaRPr lang="ru-RU" b="1" dirty="0" smtClean="0">
              <a:ln w="0"/>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xmlns="" val="2957047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rot="13954805">
            <a:off x="3439693" y="-6164686"/>
            <a:ext cx="10930701" cy="14061919"/>
          </a:xfrm>
          <a:prstGeom prst="rect">
            <a:avLst/>
          </a:prstGeom>
        </p:spPr>
      </p:pic>
      <p:sp>
        <p:nvSpPr>
          <p:cNvPr id="5" name="Прямоугольник 4"/>
          <p:cNvSpPr/>
          <p:nvPr/>
        </p:nvSpPr>
        <p:spPr>
          <a:xfrm>
            <a:off x="793320" y="0"/>
            <a:ext cx="7936920" cy="523210"/>
          </a:xfrm>
          <a:prstGeom prst="rect">
            <a:avLst/>
          </a:prstGeom>
          <a:noFill/>
        </p:spPr>
        <p:txBody>
          <a:bodyPr wrap="square" lIns="91429" tIns="45715" rIns="91429" bIns="45715">
            <a:spAutoFit/>
          </a:bodyPr>
          <a:lstStyle/>
          <a:p>
            <a:pPr algn="ctr"/>
            <a:r>
              <a:rPr lang="ru-RU" sz="28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СОЦИАЛЬНАЯ  ПОДДЕРЖКА </a:t>
            </a:r>
            <a:endParaRPr lang="ru-RU" sz="23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p:txBody>
      </p:sp>
      <p:pic>
        <p:nvPicPr>
          <p:cNvPr id="9220" name="Picture 4" descr="G:\документы\Конкурсы образования\школа года\Шарм 2015-206.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1273" t="10939" r="25944"/>
          <a:stretch/>
        </p:blipFill>
        <p:spPr bwMode="auto">
          <a:xfrm>
            <a:off x="178043" y="2905696"/>
            <a:ext cx="3819192" cy="3791509"/>
          </a:xfrm>
          <a:prstGeom prst="rect">
            <a:avLst/>
          </a:prstGeom>
          <a:noFill/>
          <a:effectLst>
            <a:glow rad="228600">
              <a:schemeClr val="accent4">
                <a:satMod val="175000"/>
                <a:alpha val="40000"/>
              </a:schemeClr>
            </a:glow>
          </a:effectLst>
          <a:extLst>
            <a:ext uri="{909E8E84-426E-40DD-AFC4-6F175D3DCCD1}">
              <a14:hiddenFill xmlns:a14="http://schemas.microsoft.com/office/drawing/2010/main" xmlns="">
                <a:solidFill>
                  <a:srgbClr val="FFFFFF"/>
                </a:solidFill>
              </a14:hiddenFill>
            </a:ext>
          </a:extLst>
        </p:spPr>
      </p:pic>
      <p:sp>
        <p:nvSpPr>
          <p:cNvPr id="2" name="AutoShape 6" descr="https://apf.mail.ru/cgi-bin/readmsg/%D0%A8%D0%B0%D1%80%D0%BC%202015-4211.jpg?id=14579399850000000141%3B0%3B4&amp;x-email=cisharm%40mail.ru&amp;exif=1&amp;bs=15715&amp;bl=3466212&amp;ct=image%2Fjpeg&amp;cn=%25d0%25a8%25d0%25b0%25d1%2580%25d0%25bc%25202015%252d4211.jpg&amp;cte=binary"/>
          <p:cNvSpPr>
            <a:spLocks noChangeAspect="1" noChangeArrowheads="1"/>
          </p:cNvSpPr>
          <p:nvPr/>
        </p:nvSpPr>
        <p:spPr bwMode="auto">
          <a:xfrm>
            <a:off x="155575" y="-136525"/>
            <a:ext cx="296863" cy="29686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8" descr="https://apf.mail.ru/cgi-bin/readmsg/%D0%A8%D0%B0%D1%80%D0%BC%202015-4211.jpg?id=14579399850000000141%3B0%3B4&amp;x-email=cisharm%40mail.ru&amp;exif=1&amp;bs=15715&amp;bl=3466212&amp;ct=image%2Fjpeg&amp;cn=%25d0%25a8%25d0%25b0%25d1%2580%25d0%25bc%25202015%252d4211.jpg&amp;cte=binary"/>
          <p:cNvSpPr>
            <a:spLocks noChangeAspect="1" noChangeArrowheads="1"/>
          </p:cNvSpPr>
          <p:nvPr/>
        </p:nvSpPr>
        <p:spPr bwMode="auto">
          <a:xfrm>
            <a:off x="307975" y="15875"/>
            <a:ext cx="296863" cy="29686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4" name="AutoShape 10" descr="https://apf.mail.ru/cgi-bin/readmsg/%D0%A8%D0%B0%D1%80%D0%BC%202015-4211.jpg?id=14579399850000000141%3B0%3B4&amp;x-email=cisharm%40mail.ru&amp;exif=1&amp;bs=15715&amp;bl=3466212&amp;ct=image%2Fjpeg&amp;cn=%25d0%25a8%25d0%25b0%25d1%2580%25d0%25bc%25202015%252d4211.jpg&amp;cte=binary"/>
          <p:cNvSpPr>
            <a:spLocks noChangeAspect="1" noChangeArrowheads="1"/>
          </p:cNvSpPr>
          <p:nvPr/>
        </p:nvSpPr>
        <p:spPr bwMode="auto">
          <a:xfrm>
            <a:off x="460375" y="168275"/>
            <a:ext cx="296863" cy="29686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4" name="TextBox 13"/>
          <p:cNvSpPr txBox="1"/>
          <p:nvPr/>
        </p:nvSpPr>
        <p:spPr>
          <a:xfrm>
            <a:off x="0" y="444979"/>
            <a:ext cx="9906000" cy="2985423"/>
          </a:xfrm>
          <a:prstGeom prst="rect">
            <a:avLst/>
          </a:prstGeom>
          <a:noFill/>
        </p:spPr>
        <p:txBody>
          <a:bodyPr wrap="square" lIns="91429" tIns="45715" rIns="91429" bIns="45715" rtlCol="0">
            <a:spAutoFit/>
          </a:bodyPr>
          <a:lstStyle/>
          <a:p>
            <a:pPr marL="95250"/>
            <a:r>
              <a:rPr lang="ru-RU" b="1" dirty="0" smtClean="0">
                <a:latin typeface="Georgia" pitchFamily="18" charset="0"/>
              </a:rPr>
              <a:t>От родительской оплаты за дополнительные платные образовательные услуги </a:t>
            </a:r>
            <a:r>
              <a:rPr lang="ru-RU" b="1" i="1" u="sng" dirty="0" smtClean="0">
                <a:latin typeface="Georgia" pitchFamily="18" charset="0"/>
              </a:rPr>
              <a:t>освобождаются</a:t>
            </a:r>
            <a:r>
              <a:rPr lang="ru-RU" b="1" dirty="0" smtClean="0">
                <a:latin typeface="Georgia" pitchFamily="18" charset="0"/>
              </a:rPr>
              <a:t>:</a:t>
            </a:r>
          </a:p>
          <a:p>
            <a:pPr marL="95250"/>
            <a:endParaRPr lang="ru-RU" sz="600" b="1" dirty="0" smtClean="0">
              <a:latin typeface="Georgia" pitchFamily="18" charset="0"/>
            </a:endParaRPr>
          </a:p>
          <a:p>
            <a:pPr marL="95250" lvl="0">
              <a:buClr>
                <a:srgbClr val="FF6600"/>
              </a:buClr>
              <a:buFont typeface="Georgia" pitchFamily="18" charset="0"/>
              <a:buChar char="●"/>
            </a:pPr>
            <a:r>
              <a:rPr lang="ru-RU" b="1" dirty="0" smtClean="0">
                <a:latin typeface="Georgia" pitchFamily="18" charset="0"/>
              </a:rPr>
              <a:t>дети-сироты, оставшиеся без попечения родителей, воспитанники детских домов и школ-интернатов для детей-сирот;</a:t>
            </a:r>
          </a:p>
          <a:p>
            <a:pPr marL="95250" lvl="0">
              <a:buClr>
                <a:srgbClr val="FF6600"/>
              </a:buClr>
            </a:pPr>
            <a:endParaRPr lang="ru-RU" sz="600" b="1" dirty="0" smtClean="0">
              <a:latin typeface="Georgia" pitchFamily="18" charset="0"/>
            </a:endParaRPr>
          </a:p>
          <a:p>
            <a:pPr marL="95250" lvl="0">
              <a:buClr>
                <a:srgbClr val="FF6600"/>
              </a:buClr>
              <a:buFont typeface="Georgia" pitchFamily="18" charset="0"/>
              <a:buChar char="●"/>
            </a:pPr>
            <a:r>
              <a:rPr lang="ru-RU" b="1" dirty="0" smtClean="0">
                <a:latin typeface="Georgia" pitchFamily="18" charset="0"/>
              </a:rPr>
              <a:t>дети-инвалиды;</a:t>
            </a:r>
          </a:p>
          <a:p>
            <a:pPr marL="95250" lvl="0">
              <a:buClr>
                <a:srgbClr val="FF6600"/>
              </a:buClr>
            </a:pPr>
            <a:endParaRPr lang="ru-RU" sz="800" b="1" dirty="0" smtClean="0">
              <a:latin typeface="Georgia" pitchFamily="18" charset="0"/>
            </a:endParaRPr>
          </a:p>
          <a:p>
            <a:pPr marL="95250" lvl="0">
              <a:buClr>
                <a:srgbClr val="FF6600"/>
              </a:buClr>
              <a:buFont typeface="Georgia" pitchFamily="18" charset="0"/>
              <a:buChar char="●"/>
            </a:pPr>
            <a:r>
              <a:rPr lang="ru-RU" b="1" dirty="0" smtClean="0">
                <a:latin typeface="Georgia" pitchFamily="18" charset="0"/>
              </a:rPr>
              <a:t>дети, находящиеся под опекой (попечительством);</a:t>
            </a:r>
          </a:p>
          <a:p>
            <a:pPr marL="95250" lvl="0">
              <a:buClr>
                <a:srgbClr val="FF6600"/>
              </a:buClr>
            </a:pPr>
            <a:endParaRPr lang="ru-RU" sz="600" b="1" dirty="0" smtClean="0">
              <a:latin typeface="Georgia" pitchFamily="18" charset="0"/>
            </a:endParaRPr>
          </a:p>
          <a:p>
            <a:pPr marL="95250" lvl="0">
              <a:buClr>
                <a:srgbClr val="FF6600"/>
              </a:buClr>
              <a:buFont typeface="Georgia" pitchFamily="18" charset="0"/>
              <a:buChar char="●"/>
            </a:pPr>
            <a:r>
              <a:rPr lang="ru-RU" b="1" dirty="0" smtClean="0">
                <a:latin typeface="Georgia" pitchFamily="18" charset="0"/>
              </a:rPr>
              <a:t>родители - сотрудники Центра за обучение  ребенка в одном объединении.</a:t>
            </a:r>
          </a:p>
          <a:p>
            <a:endParaRPr lang="ru-RU" b="1" dirty="0" smtClean="0">
              <a:latin typeface="Georgia" pitchFamily="18" charset="0"/>
            </a:endParaRPr>
          </a:p>
          <a:p>
            <a:r>
              <a:rPr lang="ru-RU" b="1" dirty="0" smtClean="0">
                <a:latin typeface="Georgia" pitchFamily="18" charset="0"/>
              </a:rPr>
              <a:t> </a:t>
            </a:r>
            <a:endParaRPr lang="ru-RU" b="1" dirty="0" smtClean="0">
              <a:ln w="0"/>
              <a:effectLst>
                <a:outerShdw blurRad="38100" dist="38100" dir="2700000" algn="tl">
                  <a:srgbClr val="000000">
                    <a:alpha val="43137"/>
                  </a:srgbClr>
                </a:outerShdw>
              </a:effectLst>
              <a:latin typeface="Georgia" panose="02040502050405020303" pitchFamily="18" charset="0"/>
            </a:endParaRPr>
          </a:p>
        </p:txBody>
      </p:sp>
      <p:sp>
        <p:nvSpPr>
          <p:cNvPr id="12" name="TextBox 11"/>
          <p:cNvSpPr txBox="1"/>
          <p:nvPr/>
        </p:nvSpPr>
        <p:spPr>
          <a:xfrm>
            <a:off x="4183118" y="2857442"/>
            <a:ext cx="5548712" cy="3662531"/>
          </a:xfrm>
          <a:prstGeom prst="rect">
            <a:avLst/>
          </a:prstGeom>
          <a:noFill/>
        </p:spPr>
        <p:txBody>
          <a:bodyPr wrap="square" lIns="91429" tIns="45715" rIns="91429" bIns="45715" rtlCol="0">
            <a:spAutoFit/>
          </a:bodyPr>
          <a:lstStyle/>
          <a:p>
            <a:endParaRPr lang="ru-RU" b="1" dirty="0" smtClean="0">
              <a:latin typeface="Georgia" pitchFamily="18" charset="0"/>
            </a:endParaRPr>
          </a:p>
          <a:p>
            <a:pPr marL="95250"/>
            <a:r>
              <a:rPr lang="ru-RU" b="1" dirty="0" smtClean="0">
                <a:latin typeface="Georgia" pitchFamily="18" charset="0"/>
              </a:rPr>
              <a:t> Предусмотрены </a:t>
            </a:r>
            <a:r>
              <a:rPr lang="ru-RU" b="1" i="1" u="sng" dirty="0" smtClean="0">
                <a:latin typeface="Georgia" pitchFamily="18" charset="0"/>
              </a:rPr>
              <a:t>льготы </a:t>
            </a:r>
            <a:r>
              <a:rPr lang="ru-RU" b="1" dirty="0" smtClean="0">
                <a:latin typeface="Georgia" pitchFamily="18" charset="0"/>
              </a:rPr>
              <a:t>по родительской оплате:</a:t>
            </a:r>
          </a:p>
          <a:p>
            <a:pPr marL="95250"/>
            <a:endParaRPr lang="ru-RU" sz="800" b="1" dirty="0" smtClean="0">
              <a:latin typeface="Georgia" pitchFamily="18" charset="0"/>
            </a:endParaRPr>
          </a:p>
          <a:p>
            <a:pPr marL="95250" lvl="0" algn="just">
              <a:buClr>
                <a:srgbClr val="FF6600"/>
              </a:buClr>
              <a:buFont typeface="Georgia" pitchFamily="18" charset="0"/>
              <a:buChar char="●"/>
            </a:pPr>
            <a:r>
              <a:rPr lang="ru-RU" b="1" dirty="0" smtClean="0">
                <a:latin typeface="Georgia" pitchFamily="18" charset="0"/>
              </a:rPr>
              <a:t>Размер оплаты уменьшить на 50% родителям, имеющим трех или более детей в возрасте до 18 лет (многодетные семьи);</a:t>
            </a:r>
          </a:p>
          <a:p>
            <a:pPr marL="95250" lvl="0" algn="just">
              <a:buClr>
                <a:srgbClr val="FF6600"/>
              </a:buClr>
            </a:pPr>
            <a:endParaRPr lang="ru-RU" sz="800" b="1" dirty="0" smtClean="0">
              <a:latin typeface="Georgia" pitchFamily="18" charset="0"/>
            </a:endParaRPr>
          </a:p>
          <a:p>
            <a:pPr marL="95250" lvl="0" algn="just">
              <a:buClr>
                <a:srgbClr val="FF6600"/>
              </a:buClr>
              <a:buFont typeface="Georgia" pitchFamily="18" charset="0"/>
              <a:buChar char="●"/>
            </a:pPr>
            <a:r>
              <a:rPr lang="ru-RU" b="1" dirty="0" smtClean="0">
                <a:latin typeface="Georgia" pitchFamily="18" charset="0"/>
              </a:rPr>
              <a:t>Родителям, имеющим двух или более детей, плату установить в следующем размере: за одного ребенка – 100%, за каждого последующего – 50%.</a:t>
            </a:r>
          </a:p>
          <a:p>
            <a:pPr marL="2697163" indent="-285750" algn="just"/>
            <a:r>
              <a:rPr lang="ru-RU" b="1" dirty="0" smtClean="0">
                <a:ln w="0"/>
                <a:effectLst>
                  <a:outerShdw blurRad="38100" dist="38100" dir="2700000" algn="tl">
                    <a:srgbClr val="000000">
                      <a:alpha val="43137"/>
                    </a:srgbClr>
                  </a:outerShdw>
                </a:effectLst>
                <a:latin typeface="Georgia" panose="02040502050405020303" pitchFamily="18" charset="0"/>
              </a:rPr>
              <a:t> </a:t>
            </a:r>
          </a:p>
        </p:txBody>
      </p:sp>
    </p:spTree>
    <p:extLst>
      <p:ext uri="{BB962C8B-B14F-4D97-AF65-F5344CB8AC3E}">
        <p14:creationId xmlns:p14="http://schemas.microsoft.com/office/powerpoint/2010/main" xmlns="" val="29570472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333996" y="-1221621"/>
            <a:ext cx="15198658" cy="8568352"/>
          </a:xfrm>
          <a:prstGeom prst="rect">
            <a:avLst/>
          </a:prstGeom>
        </p:spPr>
      </p:pic>
      <p:pic>
        <p:nvPicPr>
          <p:cNvPr id="15" name="Picture 3" descr="C:\Users\Анна\Desktop\рабочий стол\слайды\DSC_0329.JPG"/>
          <p:cNvPicPr>
            <a:picLocks noChangeAspect="1" noChangeArrowheads="1"/>
          </p:cNvPicPr>
          <p:nvPr/>
        </p:nvPicPr>
        <p:blipFill>
          <a:blip r:embed="rId3" cstate="print"/>
          <a:srcRect/>
          <a:stretch>
            <a:fillRect/>
          </a:stretch>
        </p:blipFill>
        <p:spPr bwMode="auto">
          <a:xfrm>
            <a:off x="3408846" y="846757"/>
            <a:ext cx="5434150" cy="2215798"/>
          </a:xfrm>
          <a:prstGeom prst="rect">
            <a:avLst/>
          </a:prstGeom>
          <a:noFill/>
          <a:ln w="22225" cmpd="sng">
            <a:solidFill>
              <a:srgbClr val="0000CC"/>
            </a:solidFill>
          </a:ln>
        </p:spPr>
      </p:pic>
      <p:pic>
        <p:nvPicPr>
          <p:cNvPr id="16" name="Picture 6"/>
          <p:cNvPicPr>
            <a:picLocks noChangeAspect="1" noChangeArrowheads="1"/>
          </p:cNvPicPr>
          <p:nvPr/>
        </p:nvPicPr>
        <p:blipFill>
          <a:blip r:embed="rId4" cstate="print"/>
          <a:srcRect/>
          <a:stretch>
            <a:fillRect/>
          </a:stretch>
        </p:blipFill>
        <p:spPr bwMode="auto">
          <a:xfrm>
            <a:off x="321259" y="186429"/>
            <a:ext cx="2460044" cy="3207403"/>
          </a:xfrm>
          <a:prstGeom prst="rect">
            <a:avLst/>
          </a:prstGeom>
          <a:noFill/>
          <a:ln w="22225" cmpd="sng">
            <a:solidFill>
              <a:srgbClr val="0066FF"/>
            </a:solidFill>
            <a:miter lim="800000"/>
            <a:headEnd/>
            <a:tailEnd/>
          </a:ln>
          <a:effectLst/>
        </p:spPr>
      </p:pic>
      <p:pic>
        <p:nvPicPr>
          <p:cNvPr id="17" name="Picture 5"/>
          <p:cNvPicPr>
            <a:picLocks noChangeAspect="1" noChangeArrowheads="1"/>
          </p:cNvPicPr>
          <p:nvPr/>
        </p:nvPicPr>
        <p:blipFill>
          <a:blip r:embed="rId5" cstate="print"/>
          <a:srcRect/>
          <a:stretch>
            <a:fillRect/>
          </a:stretch>
        </p:blipFill>
        <p:spPr bwMode="auto">
          <a:xfrm>
            <a:off x="385227" y="3827571"/>
            <a:ext cx="2238419" cy="2565399"/>
          </a:xfrm>
          <a:prstGeom prst="rect">
            <a:avLst/>
          </a:prstGeom>
          <a:noFill/>
          <a:ln w="22225" cmpd="sng">
            <a:solidFill>
              <a:schemeClr val="accent6">
                <a:lumMod val="60000"/>
                <a:lumOff val="40000"/>
              </a:schemeClr>
            </a:solidFill>
            <a:miter lim="800000"/>
            <a:headEnd/>
            <a:tailEnd/>
          </a:ln>
          <a:effectLst/>
        </p:spPr>
      </p:pic>
      <p:pic>
        <p:nvPicPr>
          <p:cNvPr id="18" name="Picture 2" descr="C:\Users\Анна\Desktop\рабочий стол\слайды\еще\DSC_0859.JPG"/>
          <p:cNvPicPr>
            <a:picLocks noChangeAspect="1" noChangeArrowheads="1"/>
          </p:cNvPicPr>
          <p:nvPr/>
        </p:nvPicPr>
        <p:blipFill>
          <a:blip r:embed="rId6" cstate="print"/>
          <a:srcRect/>
          <a:stretch>
            <a:fillRect/>
          </a:stretch>
        </p:blipFill>
        <p:spPr bwMode="auto">
          <a:xfrm>
            <a:off x="4134169" y="4729655"/>
            <a:ext cx="5528523" cy="2059712"/>
          </a:xfrm>
          <a:prstGeom prst="rect">
            <a:avLst/>
          </a:prstGeom>
          <a:noFill/>
          <a:ln w="22225" cmpd="sng">
            <a:solidFill>
              <a:schemeClr val="accent5">
                <a:lumMod val="75000"/>
              </a:schemeClr>
            </a:solidFill>
          </a:ln>
        </p:spPr>
      </p:pic>
      <p:sp>
        <p:nvSpPr>
          <p:cNvPr id="9" name="TextBox 8"/>
          <p:cNvSpPr txBox="1"/>
          <p:nvPr/>
        </p:nvSpPr>
        <p:spPr>
          <a:xfrm>
            <a:off x="2623646" y="3062555"/>
            <a:ext cx="7226175" cy="2031315"/>
          </a:xfrm>
          <a:prstGeom prst="rect">
            <a:avLst/>
          </a:prstGeom>
          <a:noFill/>
        </p:spPr>
        <p:txBody>
          <a:bodyPr wrap="square" lIns="91429" tIns="45715" rIns="91429" bIns="45715" rtlCol="0">
            <a:spAutoFit/>
          </a:bodyPr>
          <a:lstStyle/>
          <a:p>
            <a:pPr indent="271432" algn="just"/>
            <a:r>
              <a:rPr lang="ru-RU" b="1" dirty="0" smtClean="0">
                <a:ln w="0"/>
                <a:effectLst>
                  <a:outerShdw blurRad="38100" dist="19050" dir="2700000" algn="tl" rotWithShape="0">
                    <a:schemeClr val="dk1">
                      <a:alpha val="40000"/>
                    </a:schemeClr>
                  </a:outerShdw>
                </a:effectLst>
                <a:latin typeface="Georgia" panose="02040502050405020303" pitchFamily="18" charset="0"/>
              </a:rPr>
              <a:t>Всероссийский конкурс-фестиваль проводится Центром искусств «Шарм» при поддержке Министерства образования и науки Республики Татарстан. </a:t>
            </a:r>
            <a:r>
              <a:rPr lang="ru-RU" b="1" dirty="0">
                <a:ln w="0"/>
                <a:effectLst>
                  <a:outerShdw blurRad="38100" dist="19050" dir="2700000" algn="tl" rotWithShape="0">
                    <a:schemeClr val="dk1">
                      <a:alpha val="40000"/>
                    </a:schemeClr>
                  </a:outerShdw>
                </a:effectLst>
                <a:latin typeface="Georgia" panose="02040502050405020303" pitchFamily="18" charset="0"/>
              </a:rPr>
              <a:t>Яркий, красочный фестиваль детского творчества ежегодно собирает около 50 коллективов со всей России.  </a:t>
            </a:r>
          </a:p>
          <a:p>
            <a:pPr indent="271432" algn="just"/>
            <a:endParaRPr lang="ru-RU" b="1" dirty="0" smtClean="0">
              <a:ln w="0"/>
              <a:effectLst>
                <a:outerShdw blurRad="38100" dist="19050" dir="2700000" algn="tl" rotWithShape="0">
                  <a:schemeClr val="dk1">
                    <a:alpha val="40000"/>
                  </a:schemeClr>
                </a:outerShdw>
              </a:effectLst>
              <a:latin typeface="Georgia" panose="02040502050405020303" pitchFamily="18" charset="0"/>
            </a:endParaRPr>
          </a:p>
        </p:txBody>
      </p:sp>
      <p:sp>
        <p:nvSpPr>
          <p:cNvPr id="10" name="Прямоугольник 9"/>
          <p:cNvSpPr/>
          <p:nvPr/>
        </p:nvSpPr>
        <p:spPr>
          <a:xfrm>
            <a:off x="2623646" y="39837"/>
            <a:ext cx="7282354" cy="769431"/>
          </a:xfrm>
          <a:prstGeom prst="rect">
            <a:avLst/>
          </a:prstGeom>
          <a:noFill/>
        </p:spPr>
        <p:txBody>
          <a:bodyPr wrap="square" lIns="91429" tIns="45715" rIns="91429" bIns="45715">
            <a:spAutoFit/>
          </a:bodyPr>
          <a:lstStyle/>
          <a:p>
            <a:pPr algn="ctr"/>
            <a:r>
              <a:rPr lang="ru-RU" sz="22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ОТКРЫТЫЙ ВСЕРОССИЙСКИЙ КОНКУРС ФЕСТИВАЛЬ ДЕТСКОГО ТВОРЧЕСТВА «БАРСИК»</a:t>
            </a:r>
          </a:p>
        </p:txBody>
      </p:sp>
    </p:spTree>
    <p:extLst>
      <p:ext uri="{BB962C8B-B14F-4D97-AF65-F5344CB8AC3E}">
        <p14:creationId xmlns:p14="http://schemas.microsoft.com/office/powerpoint/2010/main" xmlns="" val="28705553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193105" y="-990903"/>
            <a:ext cx="14731421" cy="8238819"/>
          </a:xfrm>
          <a:prstGeom prst="rect">
            <a:avLst/>
          </a:prstGeom>
        </p:spPr>
      </p:pic>
      <p:sp>
        <p:nvSpPr>
          <p:cNvPr id="19" name="TextBox 18"/>
          <p:cNvSpPr txBox="1"/>
          <p:nvPr/>
        </p:nvSpPr>
        <p:spPr>
          <a:xfrm>
            <a:off x="137978" y="2700041"/>
            <a:ext cx="4996091" cy="2308314"/>
          </a:xfrm>
          <a:prstGeom prst="rect">
            <a:avLst/>
          </a:prstGeom>
          <a:noFill/>
        </p:spPr>
        <p:txBody>
          <a:bodyPr wrap="square" lIns="91429" tIns="45715" rIns="91429" bIns="45715" rtlCol="0">
            <a:spAutoFit/>
          </a:bodyPr>
          <a:lstStyle/>
          <a:p>
            <a:pPr indent="271432" algn="just"/>
            <a:r>
              <a:rPr lang="ru-RU" b="1" dirty="0">
                <a:ln w="0"/>
                <a:effectLst>
                  <a:outerShdw blurRad="38100" dist="19050" dir="2700000" algn="tl" rotWithShape="0">
                    <a:schemeClr val="dk1">
                      <a:alpha val="40000"/>
                    </a:schemeClr>
                  </a:outerShdw>
                </a:effectLst>
                <a:latin typeface="Georgia" panose="02040502050405020303" pitchFamily="18" charset="0"/>
              </a:rPr>
              <a:t>В дни школьных каникул </a:t>
            </a:r>
            <a:r>
              <a:rPr lang="ru-RU" b="1" dirty="0" smtClean="0">
                <a:ln w="0"/>
                <a:effectLst>
                  <a:outerShdw blurRad="38100" dist="19050" dir="2700000" algn="tl" rotWithShape="0">
                    <a:schemeClr val="dk1">
                      <a:alpha val="40000"/>
                    </a:schemeClr>
                  </a:outerShdw>
                </a:effectLst>
                <a:latin typeface="Georgia" panose="02040502050405020303" pitchFamily="18" charset="0"/>
              </a:rPr>
              <a:t>проходит Международный </a:t>
            </a:r>
            <a:r>
              <a:rPr lang="ru-RU" b="1" dirty="0">
                <a:ln w="0"/>
                <a:effectLst>
                  <a:outerShdw blurRad="38100" dist="19050" dir="2700000" algn="tl" rotWithShape="0">
                    <a:schemeClr val="dk1">
                      <a:alpha val="40000"/>
                    </a:schemeClr>
                  </a:outerShdw>
                </a:effectLst>
                <a:latin typeface="Georgia" panose="02040502050405020303" pitchFamily="18" charset="0"/>
              </a:rPr>
              <a:t>конкурс-фестиваль детского и молодежного творчества «</a:t>
            </a:r>
            <a:r>
              <a:rPr lang="ru-RU" b="1">
                <a:ln w="0"/>
                <a:effectLst>
                  <a:outerShdw blurRad="38100" dist="19050" dir="2700000" algn="tl" rotWithShape="0">
                    <a:schemeClr val="dk1">
                      <a:alpha val="40000"/>
                    </a:schemeClr>
                  </a:outerShdw>
                </a:effectLst>
                <a:latin typeface="Georgia" panose="02040502050405020303" pitchFamily="18" charset="0"/>
              </a:rPr>
              <a:t>Весенние </a:t>
            </a:r>
            <a:r>
              <a:rPr lang="ru-RU" b="1" smtClean="0">
                <a:ln w="0"/>
                <a:effectLst>
                  <a:outerShdw blurRad="38100" dist="19050" dir="2700000" algn="tl" rotWithShape="0">
                    <a:schemeClr val="dk1">
                      <a:alpha val="40000"/>
                    </a:schemeClr>
                  </a:outerShdw>
                </a:effectLst>
                <a:latin typeface="Georgia" panose="02040502050405020303" pitchFamily="18" charset="0"/>
              </a:rPr>
              <a:t>выкрутасы», </a:t>
            </a:r>
            <a:r>
              <a:rPr lang="ru-RU" b="1" dirty="0" smtClean="0">
                <a:ln w="0"/>
                <a:effectLst>
                  <a:outerShdw blurRad="38100" dist="19050" dir="2700000" algn="tl" rotWithShape="0">
                    <a:schemeClr val="dk1">
                      <a:alpha val="40000"/>
                    </a:schemeClr>
                  </a:outerShdw>
                </a:effectLst>
                <a:latin typeface="Georgia" panose="02040502050405020303" pitchFamily="18" charset="0"/>
              </a:rPr>
              <a:t>который проводится Центром искусств «Шарм».</a:t>
            </a:r>
            <a:br>
              <a:rPr lang="ru-RU" b="1" dirty="0" smtClean="0">
                <a:ln w="0"/>
                <a:effectLst>
                  <a:outerShdw blurRad="38100" dist="19050" dir="2700000" algn="tl" rotWithShape="0">
                    <a:schemeClr val="dk1">
                      <a:alpha val="40000"/>
                    </a:schemeClr>
                  </a:outerShdw>
                </a:effectLst>
                <a:latin typeface="Georgia" panose="02040502050405020303" pitchFamily="18" charset="0"/>
              </a:rPr>
            </a:br>
            <a:r>
              <a:rPr lang="ru-RU" b="1" dirty="0" smtClean="0">
                <a:ln w="0"/>
                <a:effectLst>
                  <a:outerShdw blurRad="38100" dist="19050" dir="2700000" algn="tl" rotWithShape="0">
                    <a:schemeClr val="dk1">
                      <a:alpha val="40000"/>
                    </a:schemeClr>
                  </a:outerShdw>
                </a:effectLst>
                <a:latin typeface="Georgia" panose="02040502050405020303" pitchFamily="18" charset="0"/>
              </a:rPr>
              <a:t/>
            </a:r>
            <a:br>
              <a:rPr lang="ru-RU" b="1" dirty="0" smtClean="0">
                <a:ln w="0"/>
                <a:effectLst>
                  <a:outerShdw blurRad="38100" dist="19050" dir="2700000" algn="tl" rotWithShape="0">
                    <a:schemeClr val="dk1">
                      <a:alpha val="40000"/>
                    </a:schemeClr>
                  </a:outerShdw>
                </a:effectLst>
                <a:latin typeface="Georgia" panose="02040502050405020303" pitchFamily="18" charset="0"/>
              </a:rPr>
            </a:br>
            <a:endParaRPr lang="ru-RU" b="1" dirty="0">
              <a:ln w="0"/>
              <a:effectLst>
                <a:outerShdw blurRad="38100" dist="19050" dir="2700000" algn="tl" rotWithShape="0">
                  <a:schemeClr val="dk1">
                    <a:alpha val="40000"/>
                  </a:schemeClr>
                </a:outerShdw>
              </a:effectLst>
              <a:latin typeface="Georgia" panose="02040502050405020303" pitchFamily="18" charset="0"/>
            </a:endParaRPr>
          </a:p>
        </p:txBody>
      </p:sp>
      <p:sp>
        <p:nvSpPr>
          <p:cNvPr id="9" name="Прямоугольник 8"/>
          <p:cNvSpPr/>
          <p:nvPr/>
        </p:nvSpPr>
        <p:spPr>
          <a:xfrm>
            <a:off x="2636023" y="39839"/>
            <a:ext cx="9180791" cy="1107986"/>
          </a:xfrm>
          <a:prstGeom prst="rect">
            <a:avLst/>
          </a:prstGeom>
          <a:noFill/>
        </p:spPr>
        <p:txBody>
          <a:bodyPr wrap="square" lIns="91429" tIns="45715" rIns="91429" bIns="45715">
            <a:spAutoFit/>
          </a:bodyPr>
          <a:lstStyle/>
          <a:p>
            <a:pPr algn="ctr"/>
            <a:r>
              <a:rPr lang="ru-RU" sz="22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МЕЖДУНАРОДНЫЙ КОНКУРС –</a:t>
            </a:r>
            <a:r>
              <a:rPr lang="ru-RU" sz="22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ФЕСТИВАЛЬ</a:t>
            </a:r>
          </a:p>
          <a:p>
            <a:pPr algn="ctr"/>
            <a:r>
              <a:rPr lang="ru-RU" sz="22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 </a:t>
            </a:r>
            <a:r>
              <a:rPr lang="ru-RU" sz="22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ДЕТСКОГО И </a:t>
            </a:r>
            <a:r>
              <a:rPr lang="ru-RU" sz="22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МОЛОДЕЖНОГО </a:t>
            </a:r>
            <a:r>
              <a:rPr lang="ru-RU" sz="22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ТВОРЧЕСТВА </a:t>
            </a:r>
            <a:endParaRPr lang="ru-RU" sz="22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a:p>
            <a:pPr algn="ctr"/>
            <a:r>
              <a:rPr lang="ru-RU" sz="22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a:t>
            </a:r>
            <a:r>
              <a:rPr lang="ru-RU" sz="22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ВЕСЕННИЕ ВЫКРУТАСЫ»</a:t>
            </a:r>
          </a:p>
        </p:txBody>
      </p:sp>
      <p:sp>
        <p:nvSpPr>
          <p:cNvPr id="13" name="Прямоугольник 12"/>
          <p:cNvSpPr/>
          <p:nvPr/>
        </p:nvSpPr>
        <p:spPr>
          <a:xfrm>
            <a:off x="5128115" y="4191400"/>
            <a:ext cx="4777885" cy="2308314"/>
          </a:xfrm>
          <a:prstGeom prst="rect">
            <a:avLst/>
          </a:prstGeom>
        </p:spPr>
        <p:txBody>
          <a:bodyPr wrap="square" lIns="91429" tIns="45715" rIns="91429" bIns="45715">
            <a:spAutoFit/>
          </a:bodyPr>
          <a:lstStyle/>
          <a:p>
            <a:pPr algn="just"/>
            <a:r>
              <a:rPr lang="ru-RU" b="1" dirty="0" smtClean="0">
                <a:ln w="0"/>
                <a:effectLst>
                  <a:outerShdw blurRad="38100" dist="19050" dir="2700000" algn="tl" rotWithShape="0">
                    <a:schemeClr val="dk1">
                      <a:alpha val="40000"/>
                    </a:schemeClr>
                  </a:outerShdw>
                </a:effectLst>
                <a:latin typeface="Georgia" panose="02040502050405020303" pitchFamily="18" charset="0"/>
              </a:rPr>
              <a:t>    В юбилейном конкурсе приняли участие 2500 тысячи участников. В жюри «Весенних выкрутасов» входят известные российские балетмейстеры, хореографы, сотрудники ведущих вузов страны в области культуры, вокальные педагоги, дизайнеры, модельеры.</a:t>
            </a:r>
            <a:endParaRPr lang="ru-RU" dirty="0"/>
          </a:p>
        </p:txBody>
      </p:sp>
      <p:pic>
        <p:nvPicPr>
          <p:cNvPr id="20" name="Рисунок 19"/>
          <p:cNvPicPr>
            <a:picLocks noChangeAspect="1"/>
          </p:cNvPicPr>
          <p:nvPr/>
        </p:nvPicPr>
        <p:blipFill>
          <a:blip r:embed="rId3" cstate="print"/>
          <a:stretch>
            <a:fillRect/>
          </a:stretch>
        </p:blipFill>
        <p:spPr>
          <a:xfrm>
            <a:off x="5403163" y="1761521"/>
            <a:ext cx="4227791" cy="2175642"/>
          </a:xfrm>
          <a:prstGeom prst="rect">
            <a:avLst/>
          </a:prstGeom>
        </p:spPr>
      </p:pic>
      <p:pic>
        <p:nvPicPr>
          <p:cNvPr id="21" name="Picture 4" descr="C:\Users\Анна\Desktop\рабочий стол\слайды\DSC_0620.JPG"/>
          <p:cNvPicPr>
            <a:picLocks noChangeAspect="1" noChangeArrowheads="1"/>
          </p:cNvPicPr>
          <p:nvPr/>
        </p:nvPicPr>
        <p:blipFill>
          <a:blip r:embed="rId4" cstate="print"/>
          <a:srcRect/>
          <a:stretch>
            <a:fillRect/>
          </a:stretch>
        </p:blipFill>
        <p:spPr bwMode="auto">
          <a:xfrm rot="20804900">
            <a:off x="365781" y="246881"/>
            <a:ext cx="1618206" cy="2175537"/>
          </a:xfrm>
          <a:prstGeom prst="rect">
            <a:avLst/>
          </a:prstGeom>
          <a:noFill/>
          <a:ln w="22225" cmpd="sng">
            <a:solidFill>
              <a:schemeClr val="accent4">
                <a:lumMod val="75000"/>
              </a:schemeClr>
            </a:solidFill>
          </a:ln>
        </p:spPr>
      </p:pic>
      <p:pic>
        <p:nvPicPr>
          <p:cNvPr id="23" name="Picture 2" descr="http://gkcplaneta.tmweb.ru/images/cms/data/novosti/2015/Gjel_kaz/gjel_kaz_l.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636022" y="940347"/>
            <a:ext cx="2490091" cy="1642347"/>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4"/>
          <p:cNvPicPr>
            <a:picLocks noChangeAspect="1" noChangeArrowheads="1"/>
          </p:cNvPicPr>
          <p:nvPr/>
        </p:nvPicPr>
        <p:blipFill>
          <a:blip r:embed="rId6" cstate="print"/>
          <a:srcRect/>
          <a:stretch>
            <a:fillRect/>
          </a:stretch>
        </p:blipFill>
        <p:spPr bwMode="auto">
          <a:xfrm>
            <a:off x="399731" y="4431157"/>
            <a:ext cx="4728385" cy="2222938"/>
          </a:xfrm>
          <a:prstGeom prst="rect">
            <a:avLst/>
          </a:prstGeom>
          <a:noFill/>
          <a:ln w="22225" cmpd="sng">
            <a:solidFill>
              <a:srgbClr val="FF6600"/>
            </a:solidFill>
            <a:miter lim="800000"/>
            <a:headEnd/>
            <a:tailEnd/>
          </a:ln>
          <a:effectLst/>
        </p:spPr>
      </p:pic>
    </p:spTree>
    <p:extLst>
      <p:ext uri="{BB962C8B-B14F-4D97-AF65-F5344CB8AC3E}">
        <p14:creationId xmlns:p14="http://schemas.microsoft.com/office/powerpoint/2010/main" xmlns="" val="33998769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078" y="-1038020"/>
            <a:ext cx="13168572" cy="3737091"/>
          </a:xfrm>
          <a:prstGeom prst="rect">
            <a:avLst/>
          </a:prstGeom>
        </p:spPr>
      </p:pic>
      <p:pic>
        <p:nvPicPr>
          <p:cNvPr id="17" name="Рисунок 1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87139" y="5766410"/>
            <a:ext cx="13168572" cy="3737091"/>
          </a:xfrm>
          <a:prstGeom prst="rect">
            <a:avLst/>
          </a:prstGeom>
        </p:spPr>
      </p:pic>
      <p:sp>
        <p:nvSpPr>
          <p:cNvPr id="5" name="TextBox 4"/>
          <p:cNvSpPr txBox="1"/>
          <p:nvPr/>
        </p:nvSpPr>
        <p:spPr>
          <a:xfrm>
            <a:off x="213361" y="3351234"/>
            <a:ext cx="9471980" cy="3139311"/>
          </a:xfrm>
          <a:prstGeom prst="rect">
            <a:avLst/>
          </a:prstGeom>
          <a:noFill/>
        </p:spPr>
        <p:txBody>
          <a:bodyPr wrap="square" lIns="91429" tIns="45715" rIns="91429" bIns="45715" rtlCol="0">
            <a:spAutoFit/>
          </a:bodyPr>
          <a:lstStyle/>
          <a:p>
            <a:pPr indent="363497" algn="just"/>
            <a:r>
              <a:rPr lang="ru-RU" b="1" dirty="0">
                <a:ln w="0"/>
                <a:effectLst>
                  <a:outerShdw blurRad="38100" dist="19050" dir="2700000" algn="tl" rotWithShape="0">
                    <a:schemeClr val="dk1">
                      <a:alpha val="40000"/>
                    </a:schemeClr>
                  </a:outerShdw>
                </a:effectLst>
                <a:latin typeface="Georgia" panose="02040502050405020303" pitchFamily="18" charset="0"/>
              </a:rPr>
              <a:t>Муниципальное бюджетное учреждение дополнительного образования Центр искусств «Шарм» Московского района г.  Казани функционирует с 24.07.2014 года. </a:t>
            </a:r>
            <a:r>
              <a:rPr lang="ru-RU" b="1" dirty="0" smtClean="0">
                <a:ln w="0"/>
                <a:effectLst>
                  <a:outerShdw blurRad="38100" dist="19050" dir="2700000" algn="tl" rotWithShape="0">
                    <a:schemeClr val="dk1">
                      <a:alpha val="40000"/>
                    </a:schemeClr>
                  </a:outerShdw>
                </a:effectLst>
                <a:latin typeface="Georgia" panose="02040502050405020303" pitchFamily="18" charset="0"/>
              </a:rPr>
              <a:t>Созданы </a:t>
            </a:r>
            <a:r>
              <a:rPr lang="ru-RU" b="1" dirty="0">
                <a:ln w="0"/>
                <a:effectLst>
                  <a:outerShdw blurRad="38100" dist="19050" dir="2700000" algn="tl" rotWithShape="0">
                    <a:schemeClr val="dk1">
                      <a:alpha val="40000"/>
                    </a:schemeClr>
                  </a:outerShdw>
                </a:effectLst>
                <a:latin typeface="Georgia" panose="02040502050405020303" pitchFamily="18" charset="0"/>
              </a:rPr>
              <a:t>все условия для комфортных занятий, множество хореографических залов, студия вокала, студия звукозаписи, детская школа </a:t>
            </a:r>
            <a:r>
              <a:rPr lang="ru-RU" b="1" dirty="0" smtClean="0">
                <a:ln w="0"/>
                <a:effectLst>
                  <a:outerShdw blurRad="38100" dist="19050" dir="2700000" algn="tl" rotWithShape="0">
                    <a:schemeClr val="dk1">
                      <a:alpha val="40000"/>
                    </a:schemeClr>
                  </a:outerShdw>
                </a:effectLst>
                <a:latin typeface="Georgia" panose="02040502050405020303" pitchFamily="18" charset="0"/>
              </a:rPr>
              <a:t>моделей, медицинский кабинет, костюмерная, пошивочный цех.</a:t>
            </a:r>
            <a:endParaRPr lang="ru-RU" b="1" dirty="0">
              <a:ln w="0"/>
              <a:effectLst>
                <a:outerShdw blurRad="38100" dist="19050" dir="2700000" algn="tl" rotWithShape="0">
                  <a:schemeClr val="dk1">
                    <a:alpha val="40000"/>
                  </a:schemeClr>
                </a:outerShdw>
              </a:effectLst>
              <a:latin typeface="Georgia" panose="02040502050405020303" pitchFamily="18" charset="0"/>
            </a:endParaRPr>
          </a:p>
          <a:p>
            <a:pPr indent="363497" algn="just"/>
            <a:r>
              <a:rPr lang="ru-RU" b="1" dirty="0" smtClean="0">
                <a:ln w="0"/>
                <a:effectLst>
                  <a:outerShdw blurRad="38100" dist="19050" dir="2700000" algn="tl" rotWithShape="0">
                    <a:schemeClr val="dk1">
                      <a:alpha val="40000"/>
                    </a:schemeClr>
                  </a:outerShdw>
                </a:effectLst>
                <a:latin typeface="Georgia" panose="02040502050405020303" pitchFamily="18" charset="0"/>
              </a:rPr>
              <a:t>Работают высокопрофессиональные педагоги, успешно развивающие индивидуальные творческие способности детей и подростков, из них около 70% сотрудников со стажем 10 лет и выше, 30% - заслуженные работники культуры РТ и РФ, 100% с высшим профессиональным образованием, 40% имеют высшую квалификационную категорию.</a:t>
            </a:r>
            <a:endParaRPr lang="ru-RU" b="1" dirty="0">
              <a:ln w="0"/>
              <a:effectLst>
                <a:outerShdw blurRad="38100" dist="19050" dir="2700000" algn="tl" rotWithShape="0">
                  <a:schemeClr val="dk1">
                    <a:alpha val="40000"/>
                  </a:schemeClr>
                </a:outerShdw>
              </a:effectLst>
              <a:latin typeface="Georgia" panose="02040502050405020303"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706880" y="429719"/>
            <a:ext cx="6688394" cy="2921514"/>
          </a:xfrm>
          <a:prstGeom prst="rect">
            <a:avLst/>
          </a:prstGeom>
          <a:ln>
            <a:noFill/>
          </a:ln>
          <a:effectLst>
            <a:glow rad="101600">
              <a:srgbClr val="CC00FF">
                <a:alpha val="60000"/>
              </a:srgbClr>
            </a:glow>
            <a:outerShdw blurRad="190500" algn="tl" rotWithShape="0">
              <a:srgbClr val="000000">
                <a:alpha val="70000"/>
              </a:srgbClr>
            </a:outerShdw>
          </a:effectLst>
        </p:spPr>
      </p:pic>
    </p:spTree>
    <p:extLst>
      <p:ext uri="{BB962C8B-B14F-4D97-AF65-F5344CB8AC3E}">
        <p14:creationId xmlns:p14="http://schemas.microsoft.com/office/powerpoint/2010/main" xmlns="" val="3278281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04119" y="-260780"/>
            <a:ext cx="13168572" cy="3737091"/>
          </a:xfrm>
          <a:prstGeom prst="rect">
            <a:avLst/>
          </a:prstGeom>
        </p:spPr>
      </p:pic>
      <p:pic>
        <p:nvPicPr>
          <p:cNvPr id="17" name="Рисунок 16"/>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487139" y="5766410"/>
            <a:ext cx="13168572" cy="3737091"/>
          </a:xfrm>
          <a:prstGeom prst="rect">
            <a:avLst/>
          </a:prstGeom>
        </p:spPr>
      </p:pic>
      <p:sp>
        <p:nvSpPr>
          <p:cNvPr id="5" name="TextBox 4"/>
          <p:cNvSpPr txBox="1"/>
          <p:nvPr/>
        </p:nvSpPr>
        <p:spPr>
          <a:xfrm>
            <a:off x="203935" y="3943800"/>
            <a:ext cx="9519185" cy="2308314"/>
          </a:xfrm>
          <a:prstGeom prst="rect">
            <a:avLst/>
          </a:prstGeom>
          <a:noFill/>
        </p:spPr>
        <p:txBody>
          <a:bodyPr wrap="square" lIns="91429" tIns="45715" rIns="91429" bIns="45715" rtlCol="0">
            <a:spAutoFit/>
          </a:bodyPr>
          <a:lstStyle/>
          <a:p>
            <a:pPr algn="just"/>
            <a:r>
              <a:rPr lang="ru-RU" b="1" dirty="0" smtClean="0">
                <a:ln w="0"/>
                <a:effectLst>
                  <a:outerShdw blurRad="38100" dist="19050" dir="2700000" algn="tl" rotWithShape="0">
                    <a:schemeClr val="dk1">
                      <a:alpha val="40000"/>
                    </a:schemeClr>
                  </a:outerShdw>
                </a:effectLst>
                <a:latin typeface="Georgia" panose="02040502050405020303" pitchFamily="18" charset="0"/>
              </a:rPr>
              <a:t>являются постоянными участниками благотворительных программ, концертов,  организуемых Исполнительным комитетом муниципального образования города Казани, Министерством образования и науки, Министерством культуры, Министерством по делам молодежи и спорту Республики Татарстан, торжественных мероприятий, посвященных памятным датам жизни республики и города – День Победы, национальный праздник Сабантуй, День города, День республики Татарстан и др.</a:t>
            </a:r>
            <a:endParaRPr lang="ru-RU" b="1" dirty="0">
              <a:ln w="0"/>
              <a:effectLst>
                <a:outerShdw blurRad="38100" dist="19050" dir="2700000" algn="tl" rotWithShape="0">
                  <a:schemeClr val="dk1">
                    <a:alpha val="40000"/>
                  </a:schemeClr>
                </a:outerShdw>
              </a:effectLst>
              <a:latin typeface="Georgia" panose="02040502050405020303" pitchFamily="18"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257775" y="383290"/>
            <a:ext cx="5465345" cy="3533391"/>
          </a:xfrm>
          <a:prstGeom prst="rect">
            <a:avLst/>
          </a:prstGeom>
          <a:ln>
            <a:noFill/>
          </a:ln>
          <a:effectLst>
            <a:glow rad="228600">
              <a:schemeClr val="accent2">
                <a:satMod val="175000"/>
                <a:alpha val="40000"/>
              </a:schemeClr>
            </a:glow>
            <a:outerShdw blurRad="190500" algn="tl" rotWithShape="0">
              <a:srgbClr val="000000">
                <a:alpha val="70000"/>
              </a:srgbClr>
            </a:outerShdw>
          </a:effectLst>
        </p:spPr>
      </p:pic>
      <p:sp>
        <p:nvSpPr>
          <p:cNvPr id="6" name="TextBox 5"/>
          <p:cNvSpPr txBox="1"/>
          <p:nvPr/>
        </p:nvSpPr>
        <p:spPr>
          <a:xfrm>
            <a:off x="203935" y="1350415"/>
            <a:ext cx="4053840" cy="2585313"/>
          </a:xfrm>
          <a:prstGeom prst="rect">
            <a:avLst/>
          </a:prstGeom>
          <a:noFill/>
        </p:spPr>
        <p:txBody>
          <a:bodyPr wrap="square" lIns="91429" tIns="45715" rIns="91429" bIns="45715" rtlCol="0">
            <a:spAutoFit/>
          </a:bodyPr>
          <a:lstStyle/>
          <a:p>
            <a:pPr indent="363497" algn="just"/>
            <a:r>
              <a:rPr lang="ru-RU" b="1" smtClean="0">
                <a:ln w="0"/>
                <a:effectLst>
                  <a:outerShdw blurRad="38100" dist="19050" dir="2700000" algn="tl" rotWithShape="0">
                    <a:schemeClr val="dk1">
                      <a:alpha val="40000"/>
                    </a:schemeClr>
                  </a:outerShdw>
                </a:effectLst>
                <a:latin typeface="Georgia" panose="02040502050405020303" pitchFamily="18" charset="0"/>
              </a:rPr>
              <a:t>В Центре обучаются 1000 человек от 4 до 21 года. Коллективы Центра неоднократно становились лауреатами Международных, Всероссийских и Республиканских конкурсов и фестивалей, ведут активную концертную деятельность, </a:t>
            </a:r>
            <a:endParaRPr lang="ru-RU" b="1" dirty="0">
              <a:ln w="0"/>
              <a:effectLst>
                <a:outerShdw blurRad="38100" dist="19050" dir="2700000" algn="tl" rotWithShape="0">
                  <a:schemeClr val="dk1">
                    <a:alpha val="40000"/>
                  </a:schemeClr>
                </a:outerShdw>
              </a:effectLst>
              <a:latin typeface="Georgia" panose="02040502050405020303" pitchFamily="18" charset="0"/>
            </a:endParaRPr>
          </a:p>
        </p:txBody>
      </p:sp>
    </p:spTree>
    <p:extLst>
      <p:ext uri="{BB962C8B-B14F-4D97-AF65-F5344CB8AC3E}">
        <p14:creationId xmlns:p14="http://schemas.microsoft.com/office/powerpoint/2010/main" xmlns="" val="14455212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5806221" flipV="1">
            <a:off x="2890443" y="-1502372"/>
            <a:ext cx="6798148" cy="10770759"/>
          </a:xfrm>
          <a:prstGeom prst="rect">
            <a:avLst/>
          </a:prstGeom>
        </p:spPr>
      </p:pic>
      <p:pic>
        <p:nvPicPr>
          <p:cNvPr id="8" name="Рисунок 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0800000">
            <a:off x="-690101" y="-5922171"/>
            <a:ext cx="16689726" cy="7063971"/>
          </a:xfrm>
          <a:prstGeom prst="rect">
            <a:avLst/>
          </a:prstGeom>
        </p:spPr>
      </p:pic>
      <p:sp>
        <p:nvSpPr>
          <p:cNvPr id="9" name="TextBox 8"/>
          <p:cNvSpPr txBox="1"/>
          <p:nvPr/>
        </p:nvSpPr>
        <p:spPr>
          <a:xfrm>
            <a:off x="1" y="401290"/>
            <a:ext cx="5593079" cy="6686436"/>
          </a:xfrm>
          <a:prstGeom prst="rect">
            <a:avLst/>
          </a:prstGeom>
          <a:noFill/>
        </p:spPr>
        <p:txBody>
          <a:bodyPr wrap="square" lIns="91429" tIns="45715" rIns="91429" bIns="45715" rtlCol="0">
            <a:spAutoFit/>
          </a:bodyPr>
          <a:lstStyle/>
          <a:p>
            <a:pPr marL="285717" indent="-285717" algn="just">
              <a:spcBef>
                <a:spcPts val="300"/>
              </a:spcBef>
              <a:spcAft>
                <a:spcPts val="300"/>
              </a:spcAft>
              <a:buClr>
                <a:srgbClr val="FF6600"/>
              </a:buClr>
              <a:buFont typeface="Courier New" panose="02070309020205020404" pitchFamily="49" charset="0"/>
              <a:buChar char="●"/>
            </a:pPr>
            <a:r>
              <a:rPr lang="ru-RU" b="1" dirty="0" smtClean="0">
                <a:ln w="0"/>
                <a:effectLst>
                  <a:outerShdw blurRad="38100" dist="19050" dir="2700000" algn="tl" rotWithShape="0">
                    <a:schemeClr val="dk1">
                      <a:alpha val="40000"/>
                    </a:schemeClr>
                  </a:outerShdw>
                </a:effectLst>
                <a:latin typeface="Georgia" panose="02040502050405020303" pitchFamily="18" charset="0"/>
              </a:rPr>
              <a:t>Лауреат </a:t>
            </a:r>
            <a:r>
              <a:rPr lang="en-US" b="1" dirty="0" smtClean="0">
                <a:ln w="0"/>
                <a:effectLst>
                  <a:outerShdw blurRad="38100" dist="19050" dir="2700000" algn="tl" rotWithShape="0">
                    <a:schemeClr val="dk1">
                      <a:alpha val="40000"/>
                    </a:schemeClr>
                  </a:outerShdw>
                </a:effectLst>
                <a:latin typeface="Georgia" panose="02040502050405020303" pitchFamily="18" charset="0"/>
              </a:rPr>
              <a:t>I</a:t>
            </a:r>
            <a:r>
              <a:rPr lang="ru-RU" b="1" dirty="0" smtClean="0">
                <a:ln w="0"/>
                <a:effectLst>
                  <a:outerShdw blurRad="38100" dist="19050" dir="2700000" algn="tl" rotWithShape="0">
                    <a:schemeClr val="dk1">
                      <a:alpha val="40000"/>
                    </a:schemeClr>
                  </a:outerShdw>
                </a:effectLst>
                <a:latin typeface="Georgia" panose="02040502050405020303" pitchFamily="18" charset="0"/>
              </a:rPr>
              <a:t> степени «Сто лучших школ России» </a:t>
            </a:r>
            <a:r>
              <a:rPr lang="en-US" b="1" dirty="0" smtClean="0">
                <a:ln w="0"/>
                <a:effectLst>
                  <a:outerShdw blurRad="38100" dist="19050" dir="2700000" algn="tl" rotWithShape="0">
                    <a:schemeClr val="dk1">
                      <a:alpha val="40000"/>
                    </a:schemeClr>
                  </a:outerShdw>
                </a:effectLst>
                <a:latin typeface="Georgia" panose="02040502050405020303" pitchFamily="18" charset="0"/>
              </a:rPr>
              <a:t>II</a:t>
            </a:r>
            <a:r>
              <a:rPr lang="ru-RU" b="1" dirty="0" smtClean="0">
                <a:ln w="0"/>
                <a:effectLst>
                  <a:outerShdw blurRad="38100" dist="19050" dir="2700000" algn="tl" rotWithShape="0">
                    <a:schemeClr val="dk1">
                      <a:alpha val="40000"/>
                    </a:schemeClr>
                  </a:outerShdw>
                </a:effectLst>
                <a:latin typeface="Georgia" panose="02040502050405020303" pitchFamily="18" charset="0"/>
              </a:rPr>
              <a:t> Всероссийского образовательного форума «Школа будущего. Проблемы. Перспективы. Развитие.»</a:t>
            </a:r>
          </a:p>
          <a:p>
            <a:pPr marL="285717" indent="-285717" algn="just">
              <a:spcBef>
                <a:spcPts val="300"/>
              </a:spcBef>
              <a:spcAft>
                <a:spcPts val="300"/>
              </a:spcAft>
              <a:buClr>
                <a:srgbClr val="FF6600"/>
              </a:buClr>
              <a:buFont typeface="Courier New" panose="02070309020205020404" pitchFamily="49" charset="0"/>
              <a:buChar char="●"/>
            </a:pPr>
            <a:r>
              <a:rPr lang="ru-RU" b="1" dirty="0" smtClean="0">
                <a:ln w="0"/>
                <a:effectLst>
                  <a:outerShdw blurRad="38100" dist="19050" dir="2700000" algn="tl" rotWithShape="0">
                    <a:schemeClr val="dk1">
                      <a:alpha val="40000"/>
                    </a:schemeClr>
                  </a:outerShdw>
                </a:effectLst>
                <a:latin typeface="Georgia" panose="02040502050405020303" pitchFamily="18" charset="0"/>
              </a:rPr>
              <a:t> Лауреат </a:t>
            </a:r>
            <a:r>
              <a:rPr lang="en-US" b="1" dirty="0" smtClean="0">
                <a:ln w="0"/>
                <a:effectLst>
                  <a:outerShdw blurRad="38100" dist="19050" dir="2700000" algn="tl" rotWithShape="0">
                    <a:schemeClr val="dk1">
                      <a:alpha val="40000"/>
                    </a:schemeClr>
                  </a:outerShdw>
                </a:effectLst>
                <a:latin typeface="Georgia" panose="02040502050405020303" pitchFamily="18" charset="0"/>
              </a:rPr>
              <a:t>I</a:t>
            </a:r>
            <a:r>
              <a:rPr lang="ru-RU" b="1" dirty="0" smtClean="0">
                <a:ln w="0"/>
                <a:effectLst>
                  <a:outerShdw blurRad="38100" dist="19050" dir="2700000" algn="tl" rotWithShape="0">
                    <a:schemeClr val="dk1">
                      <a:alpha val="40000"/>
                    </a:schemeClr>
                  </a:outerShdw>
                </a:effectLst>
                <a:latin typeface="Georgia" panose="02040502050405020303" pitchFamily="18" charset="0"/>
              </a:rPr>
              <a:t> степени Всероссийского конкурса «Школа здоровья - 2014, 2016, 2017»</a:t>
            </a:r>
          </a:p>
          <a:p>
            <a:pPr marL="285717" indent="-285717" algn="just">
              <a:spcBef>
                <a:spcPts val="300"/>
              </a:spcBef>
              <a:spcAft>
                <a:spcPts val="300"/>
              </a:spcAft>
              <a:buClr>
                <a:srgbClr val="FF6600"/>
              </a:buClr>
              <a:buFont typeface="Courier New" panose="02070309020205020404" pitchFamily="49" charset="0"/>
              <a:buChar char="●"/>
            </a:pPr>
            <a:r>
              <a:rPr lang="ru-RU" b="1" dirty="0">
                <a:ln w="0"/>
                <a:effectLst>
                  <a:outerShdw blurRad="38100" dist="19050" dir="2700000" algn="tl" rotWithShape="0">
                    <a:schemeClr val="dk1">
                      <a:alpha val="40000"/>
                    </a:schemeClr>
                  </a:outerShdw>
                </a:effectLst>
                <a:latin typeface="Georgia" panose="02040502050405020303" pitchFamily="18" charset="0"/>
              </a:rPr>
              <a:t>Л</a:t>
            </a:r>
            <a:r>
              <a:rPr lang="ru-RU" b="1" dirty="0" smtClean="0">
                <a:ln w="0"/>
                <a:effectLst>
                  <a:outerShdw blurRad="38100" dist="19050" dir="2700000" algn="tl" rotWithShape="0">
                    <a:schemeClr val="dk1">
                      <a:alpha val="40000"/>
                    </a:schemeClr>
                  </a:outerShdw>
                </a:effectLst>
                <a:latin typeface="Georgia" panose="02040502050405020303" pitchFamily="18" charset="0"/>
              </a:rPr>
              <a:t>ауреат </a:t>
            </a:r>
            <a:r>
              <a:rPr lang="en-US" b="1" dirty="0" smtClean="0">
                <a:ln w="0"/>
                <a:effectLst>
                  <a:outerShdw blurRad="38100" dist="19050" dir="2700000" algn="tl" rotWithShape="0">
                    <a:schemeClr val="dk1">
                      <a:alpha val="40000"/>
                    </a:schemeClr>
                  </a:outerShdw>
                </a:effectLst>
                <a:latin typeface="Georgia" panose="02040502050405020303" pitchFamily="18" charset="0"/>
              </a:rPr>
              <a:t>I</a:t>
            </a:r>
            <a:r>
              <a:rPr lang="ru-RU" b="1" dirty="0" smtClean="0">
                <a:ln w="0"/>
                <a:effectLst>
                  <a:outerShdw blurRad="38100" dist="19050" dir="2700000" algn="tl" rotWithShape="0">
                    <a:schemeClr val="dk1">
                      <a:alpha val="40000"/>
                    </a:schemeClr>
                  </a:outerShdw>
                </a:effectLst>
                <a:latin typeface="Georgia" panose="02040502050405020303" pitchFamily="18" charset="0"/>
              </a:rPr>
              <a:t> степени Всероссийского конкурса на лучшую организацию работы по патриотическому воспитанию «70 лет Великой Победы»</a:t>
            </a:r>
          </a:p>
          <a:p>
            <a:pPr marL="285717" indent="-285717" algn="just">
              <a:spcBef>
                <a:spcPts val="300"/>
              </a:spcBef>
              <a:spcAft>
                <a:spcPts val="300"/>
              </a:spcAft>
              <a:buClr>
                <a:srgbClr val="FF6600"/>
              </a:buClr>
              <a:buFont typeface="Courier New" panose="02070309020205020404" pitchFamily="49" charset="0"/>
              <a:buChar char="●"/>
            </a:pPr>
            <a:r>
              <a:rPr lang="ru-RU" b="1" dirty="0" smtClean="0">
                <a:ln w="0"/>
                <a:effectLst>
                  <a:outerShdw blurRad="38100" dist="19050" dir="2700000" algn="tl" rotWithShape="0">
                    <a:schemeClr val="dk1">
                      <a:alpha val="40000"/>
                    </a:schemeClr>
                  </a:outerShdw>
                </a:effectLst>
                <a:latin typeface="Georgia" panose="02040502050405020303" pitchFamily="18" charset="0"/>
              </a:rPr>
              <a:t> Лауреат </a:t>
            </a:r>
            <a:r>
              <a:rPr lang="en-US" b="1" dirty="0" smtClean="0">
                <a:ln w="0"/>
                <a:effectLst>
                  <a:outerShdw blurRad="38100" dist="19050" dir="2700000" algn="tl" rotWithShape="0">
                    <a:schemeClr val="dk1">
                      <a:alpha val="40000"/>
                    </a:schemeClr>
                  </a:outerShdw>
                </a:effectLst>
                <a:latin typeface="Georgia" panose="02040502050405020303" pitchFamily="18" charset="0"/>
              </a:rPr>
              <a:t>I</a:t>
            </a:r>
            <a:r>
              <a:rPr lang="ru-RU" b="1" dirty="0" smtClean="0">
                <a:ln w="0"/>
                <a:effectLst>
                  <a:outerShdw blurRad="38100" dist="19050" dir="2700000" algn="tl" rotWithShape="0">
                    <a:schemeClr val="dk1">
                      <a:alpha val="40000"/>
                    </a:schemeClr>
                  </a:outerShdw>
                </a:effectLst>
                <a:latin typeface="Georgia" panose="02040502050405020303" pitchFamily="18" charset="0"/>
              </a:rPr>
              <a:t> степени II Всероссийского конкурса «Новаторство в образовании – 2015, 2016»</a:t>
            </a:r>
          </a:p>
          <a:p>
            <a:pPr marL="285717" indent="-285717" algn="just">
              <a:spcBef>
                <a:spcPts val="300"/>
              </a:spcBef>
              <a:spcAft>
                <a:spcPts val="300"/>
              </a:spcAft>
              <a:buClr>
                <a:srgbClr val="FF6600"/>
              </a:buClr>
              <a:buFont typeface="Courier New" panose="02070309020205020404" pitchFamily="49" charset="0"/>
              <a:buChar char="●"/>
            </a:pPr>
            <a:r>
              <a:rPr lang="ru-RU" b="1" dirty="0" smtClean="0">
                <a:ln w="0"/>
                <a:effectLst>
                  <a:outerShdw blurRad="38100" dist="19050" dir="2700000" algn="tl" rotWithShape="0">
                    <a:schemeClr val="dk1">
                      <a:alpha val="40000"/>
                    </a:schemeClr>
                  </a:outerShdw>
                </a:effectLst>
                <a:latin typeface="Georgia" panose="02040502050405020303" pitchFamily="18" charset="0"/>
              </a:rPr>
              <a:t>Победитель Республиканского смотр-конкурса среди муниципальных образований - 2015</a:t>
            </a:r>
          </a:p>
          <a:p>
            <a:pPr marL="285717" indent="-285717" algn="just">
              <a:spcBef>
                <a:spcPts val="300"/>
              </a:spcBef>
              <a:spcAft>
                <a:spcPts val="300"/>
              </a:spcAft>
              <a:buClr>
                <a:srgbClr val="FF6600"/>
              </a:buClr>
              <a:buFont typeface="Courier New" panose="02070309020205020404" pitchFamily="49" charset="0"/>
              <a:buChar char="●"/>
            </a:pPr>
            <a:r>
              <a:rPr lang="ru-RU" b="1" dirty="0" smtClean="0">
                <a:ln w="0"/>
                <a:effectLst>
                  <a:outerShdw blurRad="38100" dist="19050" dir="2700000" algn="tl" rotWithShape="0">
                    <a:schemeClr val="dk1">
                      <a:alpha val="40000"/>
                    </a:schemeClr>
                  </a:outerShdw>
                </a:effectLst>
                <a:latin typeface="Georgia" panose="02040502050405020303" pitchFamily="18" charset="0"/>
              </a:rPr>
              <a:t>Ежегодно публикация о Центре во Всероссийском информационном издании «Школа года - 2016,2017»</a:t>
            </a:r>
          </a:p>
          <a:p>
            <a:pPr algn="just">
              <a:spcBef>
                <a:spcPts val="600"/>
              </a:spcBef>
              <a:spcAft>
                <a:spcPts val="600"/>
              </a:spcAft>
            </a:pPr>
            <a:r>
              <a:rPr lang="ru-RU" b="1" dirty="0" smtClean="0">
                <a:ln w="0"/>
                <a:effectLst>
                  <a:outerShdw blurRad="38100" dist="19050" dir="2700000" algn="tl" rotWithShape="0">
                    <a:schemeClr val="dk1">
                      <a:alpha val="40000"/>
                    </a:schemeClr>
                  </a:outerShdw>
                </a:effectLst>
                <a:latin typeface="Georgia" panose="02040502050405020303" pitchFamily="18" charset="0"/>
              </a:rPr>
              <a:t>  </a:t>
            </a:r>
          </a:p>
        </p:txBody>
      </p:sp>
      <p:sp>
        <p:nvSpPr>
          <p:cNvPr id="10" name="Прямоугольник 9"/>
          <p:cNvSpPr/>
          <p:nvPr/>
        </p:nvSpPr>
        <p:spPr>
          <a:xfrm>
            <a:off x="3832481" y="401289"/>
            <a:ext cx="7936920" cy="523210"/>
          </a:xfrm>
          <a:prstGeom prst="rect">
            <a:avLst/>
          </a:prstGeom>
          <a:noFill/>
        </p:spPr>
        <p:txBody>
          <a:bodyPr wrap="square" lIns="91429" tIns="45715" rIns="91429" bIns="45715">
            <a:spAutoFit/>
          </a:bodyPr>
          <a:lstStyle/>
          <a:p>
            <a:pPr algn="ctr"/>
            <a:r>
              <a:rPr lang="ru-RU" sz="28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НАШИ    ДОСТИЖЕНИЯ</a:t>
            </a:r>
            <a:endParaRPr lang="ru-RU" sz="23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p:txBody>
      </p:sp>
      <p:pic>
        <p:nvPicPr>
          <p:cNvPr id="1026" name="Picture 2" descr="G:\документы\достижения\Дипломы скан\2014-15\учрежд\1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7195" t="2118" r="12499" b="12186"/>
          <a:stretch/>
        </p:blipFill>
        <p:spPr bwMode="auto">
          <a:xfrm>
            <a:off x="7800941" y="3813757"/>
            <a:ext cx="2005800" cy="2942659"/>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Рисунок 10"/>
          <p:cNvPicPr>
            <a:picLocks noChangeAspect="1"/>
          </p:cNvPicPr>
          <p:nvPr/>
        </p:nvPicPr>
        <p:blipFill rotWithShape="1">
          <a:blip r:embed="rId4" cstate="print"/>
          <a:srcRect l="5825" t="4374" r="5374" b="4222"/>
          <a:stretch/>
        </p:blipFill>
        <p:spPr>
          <a:xfrm>
            <a:off x="5593080" y="1547476"/>
            <a:ext cx="2091447" cy="1857206"/>
          </a:xfrm>
          <a:prstGeom prst="rect">
            <a:avLst/>
          </a:prstGeom>
          <a:ln>
            <a:noFill/>
          </a:ln>
          <a:effectLst>
            <a:glow rad="228600">
              <a:schemeClr val="accent3">
                <a:satMod val="175000"/>
                <a:alpha val="40000"/>
              </a:schemeClr>
            </a:glow>
            <a:outerShdw blurRad="190500" algn="tl" rotWithShape="0">
              <a:srgbClr val="000000">
                <a:alpha val="70000"/>
              </a:srgbClr>
            </a:outerShdw>
          </a:effectLst>
        </p:spPr>
      </p:pic>
      <p:pic>
        <p:nvPicPr>
          <p:cNvPr id="1028" name="Picture 4" descr="G:\документы\достижения\Дипломы скан\2014-15\учрежд\IMG_3051.JPG"/>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sharpenSoften amount="25000"/>
                    </a14:imgEffect>
                    <a14:imgEffect>
                      <a14:brightnessContrast bright="20000" contrast="40000"/>
                    </a14:imgEffect>
                  </a14:imgLayer>
                </a14:imgProps>
              </a:ext>
              <a:ext uri="{28A0092B-C50C-407E-A947-70E740481C1C}">
                <a14:useLocalDpi xmlns:a14="http://schemas.microsoft.com/office/drawing/2010/main" xmlns="" val="0"/>
              </a:ext>
            </a:extLst>
          </a:blip>
          <a:srcRect l="10086" t="7391" r="8452" b="7479"/>
          <a:stretch/>
        </p:blipFill>
        <p:spPr bwMode="auto">
          <a:xfrm>
            <a:off x="5606722" y="3883004"/>
            <a:ext cx="2048041" cy="2804160"/>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G:\документы\достижения\Дипломы скан\2015-16\учреждение\image-25-12-15-11_08-1.jpeg"/>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rightnessContrast bright="20000" contrast="20000"/>
                    </a14:imgEffect>
                  </a14:imgLayer>
                </a14:imgProps>
              </a:ext>
              <a:ext uri="{28A0092B-C50C-407E-A947-70E740481C1C}">
                <a14:useLocalDpi xmlns:a14="http://schemas.microsoft.com/office/drawing/2010/main" xmlns="" val="0"/>
              </a:ext>
            </a:extLst>
          </a:blip>
          <a:srcRect l="12978" r="15573"/>
          <a:stretch/>
        </p:blipFill>
        <p:spPr bwMode="auto">
          <a:xfrm>
            <a:off x="7897879" y="1547478"/>
            <a:ext cx="1811926" cy="19002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979507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0457" y="-928272"/>
            <a:ext cx="14731421" cy="8238819"/>
          </a:xfrm>
          <a:prstGeom prst="rect">
            <a:avLst/>
          </a:prstGeom>
        </p:spPr>
      </p:pic>
      <p:sp>
        <p:nvSpPr>
          <p:cNvPr id="3" name="TextBox 2"/>
          <p:cNvSpPr txBox="1"/>
          <p:nvPr/>
        </p:nvSpPr>
        <p:spPr>
          <a:xfrm>
            <a:off x="1848826" y="1053425"/>
            <a:ext cx="7859670" cy="1815872"/>
          </a:xfrm>
          <a:prstGeom prst="rect">
            <a:avLst/>
          </a:prstGeom>
          <a:noFill/>
        </p:spPr>
        <p:txBody>
          <a:bodyPr wrap="square" lIns="91429" tIns="45715" rIns="91429" bIns="45715" rtlCol="0">
            <a:spAutoFit/>
          </a:bodyPr>
          <a:lstStyle/>
          <a:p>
            <a:pPr algn="just"/>
            <a:r>
              <a:rPr lang="ru-RU" sz="1600" b="1" dirty="0">
                <a:ln w="0"/>
                <a:effectLst>
                  <a:outerShdw blurRad="38100" dist="19050" dir="2700000" algn="tl" rotWithShape="0">
                    <a:schemeClr val="dk1">
                      <a:alpha val="40000"/>
                    </a:schemeClr>
                  </a:outerShdw>
                </a:effectLst>
                <a:latin typeface="Georgia" pitchFamily="18" charset="0"/>
              </a:rPr>
              <a:t>Директор Центра искусств «Шарм» ,</a:t>
            </a:r>
          </a:p>
          <a:p>
            <a:pPr algn="just"/>
            <a:r>
              <a:rPr lang="ru-RU" sz="1600" b="1" dirty="0">
                <a:ln w="0"/>
                <a:effectLst>
                  <a:outerShdw blurRad="38100" dist="19050" dir="2700000" algn="tl" rotWithShape="0">
                    <a:schemeClr val="dk1">
                      <a:alpha val="40000"/>
                    </a:schemeClr>
                  </a:outerShdw>
                </a:effectLst>
                <a:latin typeface="Georgia" pitchFamily="18" charset="0"/>
              </a:rPr>
              <a:t>Кандидат педагогических наук, руководитель Образцового детского коллектива Министерства образования РФ «Шоу-театр «Шарм», член-корреспондент Международной Академии дополнительного образования, отличник народного просвещения, заслуженный работник культуры РТ, Победитель </a:t>
            </a:r>
            <a:r>
              <a:rPr lang="en-US" sz="1600" b="1" dirty="0">
                <a:ln w="0"/>
                <a:effectLst>
                  <a:outerShdw blurRad="38100" dist="19050" dir="2700000" algn="tl" rotWithShape="0">
                    <a:schemeClr val="dk1">
                      <a:alpha val="40000"/>
                    </a:schemeClr>
                  </a:outerShdw>
                </a:effectLst>
                <a:latin typeface="Georgia" pitchFamily="18" charset="0"/>
              </a:rPr>
              <a:t>I</a:t>
            </a:r>
            <a:r>
              <a:rPr lang="ru-RU" sz="1600" b="1" dirty="0">
                <a:ln w="0"/>
                <a:effectLst>
                  <a:outerShdw blurRad="38100" dist="19050" dir="2700000" algn="tl" rotWithShape="0">
                    <a:schemeClr val="dk1">
                      <a:alpha val="40000"/>
                    </a:schemeClr>
                  </a:outerShdw>
                </a:effectLst>
                <a:latin typeface="Georgia" pitchFamily="18" charset="0"/>
              </a:rPr>
              <a:t> Всероссийского конкурса педагогов дополнительного образования «Сердце отдаю детям</a:t>
            </a:r>
            <a:r>
              <a:rPr lang="ru-RU" sz="1600" b="1" dirty="0" smtClean="0">
                <a:ln w="0"/>
                <a:effectLst>
                  <a:outerShdw blurRad="38100" dist="19050" dir="2700000" algn="tl" rotWithShape="0">
                    <a:schemeClr val="dk1">
                      <a:alpha val="40000"/>
                    </a:schemeClr>
                  </a:outerShdw>
                </a:effectLst>
                <a:latin typeface="Georgia" pitchFamily="18" charset="0"/>
              </a:rPr>
              <a:t>»</a:t>
            </a:r>
            <a:endParaRPr lang="ru-RU" sz="1600" b="1" dirty="0">
              <a:ln w="0"/>
              <a:effectLst>
                <a:outerShdw blurRad="38100" dist="19050" dir="2700000" algn="tl" rotWithShape="0">
                  <a:schemeClr val="dk1">
                    <a:alpha val="40000"/>
                  </a:schemeClr>
                </a:outerShdw>
              </a:effectLst>
              <a:latin typeface="Georgia" pitchFamily="18" charset="0"/>
            </a:endParaRPr>
          </a:p>
        </p:txBody>
      </p:sp>
      <p:sp>
        <p:nvSpPr>
          <p:cNvPr id="8" name="Прямоугольник 7"/>
          <p:cNvSpPr/>
          <p:nvPr/>
        </p:nvSpPr>
        <p:spPr>
          <a:xfrm>
            <a:off x="0" y="2769487"/>
            <a:ext cx="2094141" cy="615543"/>
          </a:xfrm>
          <a:prstGeom prst="rect">
            <a:avLst/>
          </a:prstGeom>
          <a:noFill/>
        </p:spPr>
        <p:txBody>
          <a:bodyPr wrap="none" lIns="91429" tIns="45715" rIns="91429" bIns="45715">
            <a:spAutoFit/>
          </a:bodyPr>
          <a:lstStyle/>
          <a:p>
            <a:pPr algn="ctr"/>
            <a:r>
              <a:rPr lang="ru-RU"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Скалозубов</a:t>
            </a:r>
          </a:p>
          <a:p>
            <a:pPr algn="ctr"/>
            <a:r>
              <a:rPr lang="ru-RU" sz="16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Максим Геннадьевич</a:t>
            </a:r>
          </a:p>
        </p:txBody>
      </p:sp>
      <p:sp>
        <p:nvSpPr>
          <p:cNvPr id="14" name="TextBox 13"/>
          <p:cNvSpPr txBox="1"/>
          <p:nvPr/>
        </p:nvSpPr>
        <p:spPr>
          <a:xfrm>
            <a:off x="444138" y="3557099"/>
            <a:ext cx="6969611" cy="2800757"/>
          </a:xfrm>
          <a:prstGeom prst="rect">
            <a:avLst/>
          </a:prstGeom>
          <a:noFill/>
        </p:spPr>
        <p:txBody>
          <a:bodyPr wrap="square" lIns="91429" tIns="45715" rIns="91429" bIns="45715" rtlCol="0">
            <a:spAutoFit/>
          </a:bodyPr>
          <a:lstStyle/>
          <a:p>
            <a:pPr algn="just"/>
            <a:r>
              <a:rPr lang="ru-RU" sz="1600" b="1" dirty="0">
                <a:ln w="0"/>
                <a:effectLst>
                  <a:outerShdw blurRad="38100" dist="19050" dir="2700000" algn="tl" rotWithShape="0">
                    <a:schemeClr val="dk1">
                      <a:alpha val="40000"/>
                    </a:schemeClr>
                  </a:outerShdw>
                </a:effectLst>
                <a:latin typeface="Georgia" pitchFamily="18" charset="0"/>
              </a:rPr>
              <a:t>Заведующая отделом эстетического творчества, руководитель Образцового детского коллектива Министерства образования РФ «Детская школа моделей», заслуженный работник культуры РТ, Победитель Всероссийского конкурса педагогов дополнительного образования «Сердце отдаю детям», Почетная Грамота Министерства образования и науки РФ и РТ, Почетная Грамота Министерства культуры РТ, </a:t>
            </a:r>
            <a:r>
              <a:rPr lang="ru-RU" sz="1600" b="1" dirty="0" smtClean="0">
                <a:ln w="0"/>
                <a:effectLst>
                  <a:outerShdw blurRad="38100" dist="19050" dir="2700000" algn="tl" rotWithShape="0">
                    <a:schemeClr val="dk1">
                      <a:alpha val="40000"/>
                    </a:schemeClr>
                  </a:outerShdw>
                </a:effectLst>
                <a:latin typeface="Georgia" pitchFamily="18" charset="0"/>
              </a:rPr>
              <a:t>Лауреат Всероссийского общественного проекта «Трудовая слава России -2014» </a:t>
            </a:r>
            <a:r>
              <a:rPr lang="ru-RU" sz="1600" b="1" dirty="0">
                <a:ln w="0"/>
                <a:effectLst>
                  <a:outerShdw blurRad="38100" dist="19050" dir="2700000" algn="tl" rotWithShape="0">
                    <a:schemeClr val="dk1">
                      <a:alpha val="40000"/>
                    </a:schemeClr>
                  </a:outerShdw>
                </a:effectLst>
                <a:latin typeface="Georgia" pitchFamily="18" charset="0"/>
              </a:rPr>
              <a:t>удостоена Гранта «Лучший педагог дополнительного образования 2015</a:t>
            </a:r>
            <a:r>
              <a:rPr lang="ru-RU" sz="1600" b="1" dirty="0" smtClean="0">
                <a:ln w="0"/>
                <a:effectLst>
                  <a:outerShdw blurRad="38100" dist="19050" dir="2700000" algn="tl" rotWithShape="0">
                    <a:schemeClr val="dk1">
                      <a:alpha val="40000"/>
                    </a:schemeClr>
                  </a:outerShdw>
                </a:effectLst>
                <a:latin typeface="Georgia" pitchFamily="18" charset="0"/>
              </a:rPr>
              <a:t>»</a:t>
            </a:r>
            <a:endParaRPr lang="ru-RU" sz="1600" b="1" dirty="0">
              <a:ln w="0"/>
              <a:effectLst>
                <a:outerShdw blurRad="38100" dist="19050" dir="2700000" algn="tl" rotWithShape="0">
                  <a:schemeClr val="dk1">
                    <a:alpha val="40000"/>
                  </a:schemeClr>
                </a:outerShdw>
              </a:effectLst>
              <a:latin typeface="Georgia" pitchFamily="18" charset="0"/>
            </a:endParaRPr>
          </a:p>
        </p:txBody>
      </p:sp>
      <p:sp>
        <p:nvSpPr>
          <p:cNvPr id="17" name="Прямоугольник 16"/>
          <p:cNvSpPr/>
          <p:nvPr/>
        </p:nvSpPr>
        <p:spPr>
          <a:xfrm>
            <a:off x="7823411" y="5565208"/>
            <a:ext cx="1721411" cy="615543"/>
          </a:xfrm>
          <a:prstGeom prst="rect">
            <a:avLst/>
          </a:prstGeom>
          <a:noFill/>
        </p:spPr>
        <p:txBody>
          <a:bodyPr wrap="none" lIns="91429" tIns="45715" rIns="91429" bIns="45715">
            <a:spAutoFit/>
          </a:bodyPr>
          <a:lstStyle/>
          <a:p>
            <a:pPr algn="ctr"/>
            <a:r>
              <a:rPr lang="ru-RU"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 Вахрамеева </a:t>
            </a:r>
          </a:p>
          <a:p>
            <a:pPr algn="ctr"/>
            <a:r>
              <a:rPr lang="ru-RU" sz="16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Алла  Евгеньевна</a:t>
            </a:r>
          </a:p>
        </p:txBody>
      </p:sp>
      <p:sp>
        <p:nvSpPr>
          <p:cNvPr id="25" name="Прямоугольник 24"/>
          <p:cNvSpPr/>
          <p:nvPr/>
        </p:nvSpPr>
        <p:spPr>
          <a:xfrm>
            <a:off x="1758513" y="5054"/>
            <a:ext cx="7936920" cy="523210"/>
          </a:xfrm>
          <a:prstGeom prst="rect">
            <a:avLst/>
          </a:prstGeom>
          <a:noFill/>
        </p:spPr>
        <p:txBody>
          <a:bodyPr wrap="square" lIns="91429" tIns="45715" rIns="91429" bIns="45715">
            <a:spAutoFit/>
          </a:bodyPr>
          <a:lstStyle/>
          <a:p>
            <a:pPr algn="ctr"/>
            <a:r>
              <a:rPr lang="ru-RU" sz="28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ПЕДАГОГИЧЕСКИЙ   КОЛЛЕКТИВ</a:t>
            </a:r>
            <a:endParaRPr lang="ru-RU" sz="23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p:txBody>
      </p:sp>
      <p:pic>
        <p:nvPicPr>
          <p:cNvPr id="2050" name="Picture 2" descr="https://edu.tatar.ru/upload/anketas/37364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8922" y="661903"/>
            <a:ext cx="1619877" cy="2159836"/>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https://edu.tatar.ru/upload/anketas/38295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71159" y="3326514"/>
            <a:ext cx="1517802" cy="202373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264451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2707850" y="-3682705"/>
            <a:ext cx="7685136" cy="14283073"/>
          </a:xfrm>
          <a:prstGeom prst="rect">
            <a:avLst/>
          </a:prstGeom>
        </p:spPr>
      </p:pic>
      <p:sp>
        <p:nvSpPr>
          <p:cNvPr id="8" name="Прямоугольник 7"/>
          <p:cNvSpPr/>
          <p:nvPr/>
        </p:nvSpPr>
        <p:spPr>
          <a:xfrm>
            <a:off x="7711827" y="5369451"/>
            <a:ext cx="1773027" cy="615543"/>
          </a:xfrm>
          <a:prstGeom prst="rect">
            <a:avLst/>
          </a:prstGeom>
          <a:noFill/>
        </p:spPr>
        <p:txBody>
          <a:bodyPr wrap="none" lIns="91429" tIns="45715" rIns="91429" bIns="45715">
            <a:spAutoFit/>
          </a:bodyPr>
          <a:lstStyle/>
          <a:p>
            <a:pPr algn="ctr"/>
            <a:r>
              <a:rPr lang="ru-RU"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Новицкая</a:t>
            </a:r>
          </a:p>
          <a:p>
            <a:pPr algn="ctr"/>
            <a:r>
              <a:rPr lang="ru-RU" sz="16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Роза Михайловна</a:t>
            </a:r>
          </a:p>
        </p:txBody>
      </p:sp>
      <p:sp>
        <p:nvSpPr>
          <p:cNvPr id="10" name="TextBox 9"/>
          <p:cNvSpPr txBox="1"/>
          <p:nvPr/>
        </p:nvSpPr>
        <p:spPr>
          <a:xfrm>
            <a:off x="496388" y="3820260"/>
            <a:ext cx="7145383" cy="1815872"/>
          </a:xfrm>
          <a:prstGeom prst="rect">
            <a:avLst/>
          </a:prstGeom>
          <a:noFill/>
        </p:spPr>
        <p:txBody>
          <a:bodyPr wrap="square" lIns="91429" tIns="45715" rIns="91429" bIns="45715" rtlCol="0">
            <a:spAutoFit/>
          </a:bodyPr>
          <a:lstStyle/>
          <a:p>
            <a:pPr algn="just"/>
            <a:r>
              <a:rPr lang="ru-RU" sz="1600" b="1" dirty="0">
                <a:ln w="0"/>
                <a:effectLst>
                  <a:outerShdw blurRad="38100" dist="19050" dir="2700000" algn="tl" rotWithShape="0">
                    <a:schemeClr val="dk1">
                      <a:alpha val="40000"/>
                    </a:schemeClr>
                  </a:outerShdw>
                </a:effectLst>
                <a:latin typeface="Georgia" pitchFamily="18" charset="0"/>
              </a:rPr>
              <a:t>Педагог классического танца, балетмейстер, Заслуженная артистка ТАССР, награждена нагрудным знаком «За заслуги в образовании», «Почетный работник общего образования РФ, «За достижения в культуре», знаком отличия «За труд и доблесть на благо Казани», Почетная Грамота Министерства образования и науки РТ, Почетная Грамота Республики Татарстан </a:t>
            </a:r>
          </a:p>
        </p:txBody>
      </p:sp>
      <p:sp>
        <p:nvSpPr>
          <p:cNvPr id="12" name="AutoShape 4" descr="https://e.mail.ru/cgi-bin/getattach?file=%d0%a0%d0%be%d0%b7%d0%b0.png&amp;id=14390312400000000069;0;1&amp;mode=attachment&amp;"/>
          <p:cNvSpPr>
            <a:spLocks noChangeAspect="1" noChangeArrowheads="1"/>
          </p:cNvSpPr>
          <p:nvPr/>
        </p:nvSpPr>
        <p:spPr bwMode="auto">
          <a:xfrm>
            <a:off x="224720" y="-100012"/>
            <a:ext cx="440267" cy="21101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29" tIns="45715" rIns="91429" bIns="45715" numCol="1" anchor="t" anchorCtr="0" compatLnSpc="1">
            <a:prstTxWarp prst="textNoShape">
              <a:avLst/>
            </a:prstTxWarp>
          </a:bodyPr>
          <a:lstStyle/>
          <a:p>
            <a:endParaRPr lang="ru-RU"/>
          </a:p>
        </p:txBody>
      </p:sp>
      <p:pic>
        <p:nvPicPr>
          <p:cNvPr id="18" name="Рисунок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66492" y="3642472"/>
            <a:ext cx="1463693" cy="1648601"/>
          </a:xfrm>
          <a:prstGeom prst="rect">
            <a:avLst/>
          </a:prstGeom>
          <a:ln>
            <a:noFill/>
          </a:ln>
          <a:effectLst>
            <a:glow rad="101600">
              <a:srgbClr val="66CCFF">
                <a:alpha val="60000"/>
              </a:srgbClr>
            </a:glow>
            <a:outerShdw blurRad="190500" algn="tl" rotWithShape="0">
              <a:srgbClr val="000000">
                <a:alpha val="70000"/>
              </a:srgbClr>
            </a:outerShdw>
          </a:effectLst>
        </p:spPr>
      </p:pic>
      <p:pic>
        <p:nvPicPr>
          <p:cNvPr id="14" name="Picture 4" descr="https://edu.tatar.ru/upload/anketas/382957.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4056" y="622842"/>
            <a:ext cx="1488198" cy="1984264"/>
          </a:xfrm>
          <a:prstGeom prst="rect">
            <a:avLst/>
          </a:prstGeom>
          <a:noFill/>
          <a:effectLst>
            <a:glow rad="101600">
              <a:schemeClr val="accent1">
                <a:satMod val="175000"/>
                <a:alpha val="40000"/>
              </a:schemeClr>
            </a:glow>
          </a:effectLst>
          <a:extLst>
            <a:ext uri="{909E8E84-426E-40DD-AFC4-6F175D3DCCD1}">
              <a14:hiddenFill xmlns:a14="http://schemas.microsoft.com/office/drawing/2010/main" xmlns="">
                <a:solidFill>
                  <a:srgbClr val="FFFFFF"/>
                </a:solidFill>
              </a14:hiddenFill>
            </a:ext>
          </a:extLst>
        </p:spPr>
      </p:pic>
      <p:sp>
        <p:nvSpPr>
          <p:cNvPr id="16" name="TextBox 15"/>
          <p:cNvSpPr txBox="1"/>
          <p:nvPr/>
        </p:nvSpPr>
        <p:spPr>
          <a:xfrm>
            <a:off x="2076995" y="744448"/>
            <a:ext cx="7394847" cy="2062093"/>
          </a:xfrm>
          <a:prstGeom prst="rect">
            <a:avLst/>
          </a:prstGeom>
          <a:noFill/>
        </p:spPr>
        <p:txBody>
          <a:bodyPr wrap="square" lIns="91429" tIns="45715" rIns="91429" bIns="45715" rtlCol="0">
            <a:spAutoFit/>
          </a:bodyPr>
          <a:lstStyle/>
          <a:p>
            <a:pPr algn="just"/>
            <a:r>
              <a:rPr lang="ru-RU" sz="1600" b="1" dirty="0">
                <a:ln w="0"/>
                <a:effectLst>
                  <a:outerShdw blurRad="38100" dist="19050" dir="2700000" algn="tl" rotWithShape="0">
                    <a:schemeClr val="dk1">
                      <a:alpha val="40000"/>
                    </a:schemeClr>
                  </a:outerShdw>
                </a:effectLst>
                <a:latin typeface="Georgia" pitchFamily="18" charset="0"/>
              </a:rPr>
              <a:t>Руководитель Образцового детского коллектива Министерства образования РФ «Студия эстрадного вокала», Заслуженный работник культуры РТ, Победитель городского конкурса «Женщина года» в номинации «Женщина – культура и духовность», Почетная Грамота Министерства образования и науки РТ, удостоена Гранта «Лучший педагог дополнительного образования - 2014» </a:t>
            </a:r>
          </a:p>
          <a:p>
            <a:pPr algn="just"/>
            <a:r>
              <a:rPr lang="ru-RU" sz="1600" b="1" dirty="0">
                <a:ln w="0"/>
                <a:effectLst>
                  <a:outerShdw blurRad="38100" dist="19050" dir="2700000" algn="tl" rotWithShape="0">
                    <a:schemeClr val="dk1">
                      <a:alpha val="40000"/>
                    </a:schemeClr>
                  </a:outerShdw>
                </a:effectLst>
                <a:latin typeface="Georgia" pitchFamily="18" charset="0"/>
              </a:rPr>
              <a:t> </a:t>
            </a:r>
          </a:p>
        </p:txBody>
      </p:sp>
      <p:sp>
        <p:nvSpPr>
          <p:cNvPr id="19" name="Прямоугольник 18"/>
          <p:cNvSpPr/>
          <p:nvPr/>
        </p:nvSpPr>
        <p:spPr>
          <a:xfrm>
            <a:off x="209005" y="2690818"/>
            <a:ext cx="1792905" cy="615543"/>
          </a:xfrm>
          <a:prstGeom prst="rect">
            <a:avLst/>
          </a:prstGeom>
          <a:noFill/>
        </p:spPr>
        <p:txBody>
          <a:bodyPr wrap="none" lIns="91429" tIns="45715" rIns="91429" bIns="45715">
            <a:spAutoFit/>
          </a:bodyPr>
          <a:lstStyle/>
          <a:p>
            <a:pPr algn="ctr"/>
            <a:r>
              <a:rPr lang="ru-RU" b="1" dirty="0" err="1">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Дычек</a:t>
            </a:r>
            <a:endParaRPr lang="ru-RU"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a:p>
            <a:pPr algn="ctr"/>
            <a:r>
              <a:rPr lang="ru-RU" sz="16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Юлия Викторовна</a:t>
            </a:r>
          </a:p>
        </p:txBody>
      </p:sp>
      <p:sp>
        <p:nvSpPr>
          <p:cNvPr id="21" name="Прямоугольник 20"/>
          <p:cNvSpPr/>
          <p:nvPr/>
        </p:nvSpPr>
        <p:spPr>
          <a:xfrm>
            <a:off x="1758513" y="5054"/>
            <a:ext cx="7936920" cy="523210"/>
          </a:xfrm>
          <a:prstGeom prst="rect">
            <a:avLst/>
          </a:prstGeom>
          <a:noFill/>
        </p:spPr>
        <p:txBody>
          <a:bodyPr wrap="square" lIns="91429" tIns="45715" rIns="91429" bIns="45715">
            <a:spAutoFit/>
          </a:bodyPr>
          <a:lstStyle/>
          <a:p>
            <a:pPr algn="ctr"/>
            <a:r>
              <a:rPr lang="ru-RU" sz="28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ПЕДАГОГИЧЕСКИЙ   КОЛЛЕКТИВ</a:t>
            </a:r>
            <a:endParaRPr lang="ru-RU" sz="23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xmlns="" val="19201858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2707850" y="-3682705"/>
            <a:ext cx="7685136" cy="14283073"/>
          </a:xfrm>
          <a:prstGeom prst="rect">
            <a:avLst/>
          </a:prstGeom>
        </p:spPr>
      </p:pic>
      <p:sp>
        <p:nvSpPr>
          <p:cNvPr id="15" name="TextBox 14"/>
          <p:cNvSpPr txBox="1"/>
          <p:nvPr/>
        </p:nvSpPr>
        <p:spPr>
          <a:xfrm>
            <a:off x="666206" y="2642718"/>
            <a:ext cx="7410142" cy="1569650"/>
          </a:xfrm>
          <a:prstGeom prst="rect">
            <a:avLst/>
          </a:prstGeom>
          <a:noFill/>
        </p:spPr>
        <p:txBody>
          <a:bodyPr wrap="square" lIns="91429" tIns="45715" rIns="91429" bIns="45715" rtlCol="0">
            <a:spAutoFit/>
          </a:bodyPr>
          <a:lstStyle/>
          <a:p>
            <a:pPr algn="just"/>
            <a:r>
              <a:rPr lang="ru-RU" sz="1600" b="1" dirty="0">
                <a:ln w="0"/>
                <a:effectLst>
                  <a:outerShdw blurRad="38100" dist="19050" dir="2700000" algn="tl" rotWithShape="0">
                    <a:schemeClr val="dk1">
                      <a:alpha val="40000"/>
                    </a:schemeClr>
                  </a:outerShdw>
                </a:effectLst>
                <a:latin typeface="Georgia" pitchFamily="18" charset="0"/>
              </a:rPr>
              <a:t>Педагог эстрадного танца, награжден благодарственным письмом Президента Республики Татарстан,  Победитель Республиканского конкурса педагогов дополнительного образования «Сердце отдаю детям - 2014», Почетная Грамота Министерства образования и науки РФ, удостоен Гранта «Лучший педагог дополнительного образования - 2015» </a:t>
            </a:r>
          </a:p>
        </p:txBody>
      </p:sp>
      <p:sp>
        <p:nvSpPr>
          <p:cNvPr id="17" name="Прямоугольник 16"/>
          <p:cNvSpPr/>
          <p:nvPr/>
        </p:nvSpPr>
        <p:spPr>
          <a:xfrm>
            <a:off x="8165674" y="4310095"/>
            <a:ext cx="1740326" cy="615543"/>
          </a:xfrm>
          <a:prstGeom prst="rect">
            <a:avLst/>
          </a:prstGeom>
          <a:noFill/>
        </p:spPr>
        <p:txBody>
          <a:bodyPr wrap="none" lIns="91429" tIns="45715" rIns="91429" bIns="45715">
            <a:spAutoFit/>
          </a:bodyPr>
          <a:lstStyle/>
          <a:p>
            <a:pPr algn="ctr"/>
            <a:r>
              <a:rPr lang="ru-RU"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Хамидуллин</a:t>
            </a:r>
          </a:p>
          <a:p>
            <a:pPr algn="ctr"/>
            <a:r>
              <a:rPr lang="ru-RU" sz="16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Айрат </a:t>
            </a:r>
            <a:r>
              <a:rPr lang="ru-RU" sz="1600" b="1" dirty="0" err="1">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Абрикович</a:t>
            </a:r>
            <a:endParaRPr lang="ru-RU" sz="16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p:txBody>
      </p:sp>
      <p:sp>
        <p:nvSpPr>
          <p:cNvPr id="12" name="AutoShape 4" descr="https://e.mail.ru/cgi-bin/getattach?file=%d0%a0%d0%be%d0%b7%d0%b0.png&amp;id=14390312400000000069;0;1&amp;mode=attachment&amp;"/>
          <p:cNvSpPr>
            <a:spLocks noChangeAspect="1" noChangeArrowheads="1"/>
          </p:cNvSpPr>
          <p:nvPr/>
        </p:nvSpPr>
        <p:spPr bwMode="auto">
          <a:xfrm>
            <a:off x="224720" y="-100012"/>
            <a:ext cx="440267" cy="21101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29" tIns="45715" rIns="91429" bIns="45715" numCol="1" anchor="t" anchorCtr="0" compatLnSpc="1">
            <a:prstTxWarp prst="textNoShape">
              <a:avLst/>
            </a:prstTxWarp>
          </a:bodyPr>
          <a:lstStyle/>
          <a:p>
            <a:endParaRPr lang="ru-RU"/>
          </a:p>
        </p:txBody>
      </p:sp>
      <p:pic>
        <p:nvPicPr>
          <p:cNvPr id="3074" name="Picture 2" descr="https://edu.tatar.ru/upload/anketas/37569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50596" y="2211934"/>
            <a:ext cx="1583417" cy="2111223"/>
          </a:xfrm>
          <a:prstGeom prst="rect">
            <a:avLst/>
          </a:prstGeom>
          <a:noFill/>
          <a:effectLst>
            <a:glow rad="139700">
              <a:schemeClr val="accent4">
                <a:satMod val="175000"/>
                <a:alpha val="40000"/>
              </a:schemeClr>
            </a:glow>
          </a:effectLst>
          <a:extLst>
            <a:ext uri="{909E8E84-426E-40DD-AFC4-6F175D3DCCD1}">
              <a14:hiddenFill xmlns:a14="http://schemas.microsoft.com/office/drawing/2010/main" xmlns="">
                <a:solidFill>
                  <a:srgbClr val="FFFFFF"/>
                </a:solidFill>
              </a14:hiddenFill>
            </a:ext>
          </a:extLst>
        </p:spPr>
      </p:pic>
      <p:pic>
        <p:nvPicPr>
          <p:cNvPr id="1026" name="Picture 2" descr="https://edu.tatar.ru/upload/anketas/375703.jpg"/>
          <p:cNvPicPr>
            <a:picLocks noChangeAspect="1" noChangeArrowheads="1"/>
          </p:cNvPicPr>
          <p:nvPr/>
        </p:nvPicPr>
        <p:blipFill>
          <a:blip r:embed="rId4" cstate="print"/>
          <a:srcRect/>
          <a:stretch>
            <a:fillRect/>
          </a:stretch>
        </p:blipFill>
        <p:spPr bwMode="auto">
          <a:xfrm>
            <a:off x="261257" y="4167053"/>
            <a:ext cx="1561010" cy="2081347"/>
          </a:xfrm>
          <a:prstGeom prst="rect">
            <a:avLst/>
          </a:prstGeom>
          <a:noFill/>
          <a:effectLst>
            <a:glow rad="139700">
              <a:schemeClr val="accent2">
                <a:satMod val="175000"/>
                <a:alpha val="40000"/>
              </a:schemeClr>
            </a:glow>
          </a:effectLst>
        </p:spPr>
      </p:pic>
      <p:sp>
        <p:nvSpPr>
          <p:cNvPr id="14" name="TextBox 13"/>
          <p:cNvSpPr txBox="1"/>
          <p:nvPr/>
        </p:nvSpPr>
        <p:spPr>
          <a:xfrm>
            <a:off x="1946366" y="5137725"/>
            <a:ext cx="7276011" cy="830987"/>
          </a:xfrm>
          <a:prstGeom prst="rect">
            <a:avLst/>
          </a:prstGeom>
          <a:noFill/>
        </p:spPr>
        <p:txBody>
          <a:bodyPr wrap="square" lIns="91429" tIns="45715" rIns="91429" bIns="45715" rtlCol="0">
            <a:spAutoFit/>
          </a:bodyPr>
          <a:lstStyle/>
          <a:p>
            <a:pPr algn="just"/>
            <a:r>
              <a:rPr lang="ru-RU" sz="1600" b="1" dirty="0">
                <a:ln w="0"/>
                <a:effectLst>
                  <a:outerShdw blurRad="38100" dist="19050" dir="2700000" algn="tl" rotWithShape="0">
                    <a:schemeClr val="dk1">
                      <a:alpha val="40000"/>
                    </a:schemeClr>
                  </a:outerShdw>
                </a:effectLst>
                <a:latin typeface="Georgia" pitchFamily="18" charset="0"/>
              </a:rPr>
              <a:t>Педагог </a:t>
            </a:r>
            <a:r>
              <a:rPr lang="ru-RU" sz="1600" b="1" dirty="0" smtClean="0">
                <a:ln w="0"/>
                <a:effectLst>
                  <a:outerShdw blurRad="38100" dist="19050" dir="2700000" algn="tl" rotWithShape="0">
                    <a:schemeClr val="dk1">
                      <a:alpha val="40000"/>
                    </a:schemeClr>
                  </a:outerShdw>
                </a:effectLst>
                <a:latin typeface="Georgia" pitchFamily="18" charset="0"/>
              </a:rPr>
              <a:t>современного </a:t>
            </a:r>
            <a:r>
              <a:rPr lang="ru-RU" sz="1600" b="1" dirty="0">
                <a:ln w="0"/>
                <a:effectLst>
                  <a:outerShdw blurRad="38100" dist="19050" dir="2700000" algn="tl" rotWithShape="0">
                    <a:schemeClr val="dk1">
                      <a:alpha val="40000"/>
                    </a:schemeClr>
                  </a:outerShdw>
                </a:effectLst>
                <a:latin typeface="Georgia" pitchFamily="18" charset="0"/>
              </a:rPr>
              <a:t>танца, </a:t>
            </a:r>
            <a:r>
              <a:rPr lang="ru-RU" sz="1600" b="1" dirty="0" smtClean="0">
                <a:ln w="0"/>
                <a:effectLst>
                  <a:outerShdw blurRad="38100" dist="19050" dir="2700000" algn="tl" rotWithShape="0">
                    <a:schemeClr val="dk1">
                      <a:alpha val="40000"/>
                    </a:schemeClr>
                  </a:outerShdw>
                </a:effectLst>
                <a:latin typeface="Georgia" pitchFamily="18" charset="0"/>
              </a:rPr>
              <a:t>Почетная </a:t>
            </a:r>
            <a:r>
              <a:rPr lang="ru-RU" sz="1600" b="1" dirty="0">
                <a:ln w="0"/>
                <a:effectLst>
                  <a:outerShdw blurRad="38100" dist="19050" dir="2700000" algn="tl" rotWithShape="0">
                    <a:schemeClr val="dk1">
                      <a:alpha val="40000"/>
                    </a:schemeClr>
                  </a:outerShdw>
                </a:effectLst>
                <a:latin typeface="Georgia" pitchFamily="18" charset="0"/>
              </a:rPr>
              <a:t>Грамота Министерства образования и науки </a:t>
            </a:r>
            <a:r>
              <a:rPr lang="ru-RU" sz="1600" b="1" dirty="0" smtClean="0">
                <a:ln w="0"/>
                <a:effectLst>
                  <a:outerShdw blurRad="38100" dist="19050" dir="2700000" algn="tl" rotWithShape="0">
                    <a:schemeClr val="dk1">
                      <a:alpha val="40000"/>
                    </a:schemeClr>
                  </a:outerShdw>
                </a:effectLst>
                <a:latin typeface="Georgia" pitchFamily="18" charset="0"/>
              </a:rPr>
              <a:t>РФ 2012, </a:t>
            </a:r>
            <a:r>
              <a:rPr lang="ru-RU" sz="1600" b="1" dirty="0">
                <a:ln w="0"/>
                <a:effectLst>
                  <a:outerShdw blurRad="38100" dist="19050" dir="2700000" algn="tl" rotWithShape="0">
                    <a:schemeClr val="dk1">
                      <a:alpha val="40000"/>
                    </a:schemeClr>
                  </a:outerShdw>
                </a:effectLst>
                <a:latin typeface="Georgia" pitchFamily="18" charset="0"/>
              </a:rPr>
              <a:t>удостоен Гранта «Лучший педагог дополнительного образования - </a:t>
            </a:r>
            <a:r>
              <a:rPr lang="ru-RU" sz="1600" b="1" dirty="0" smtClean="0">
                <a:ln w="0"/>
                <a:effectLst>
                  <a:outerShdw blurRad="38100" dist="19050" dir="2700000" algn="tl" rotWithShape="0">
                    <a:schemeClr val="dk1">
                      <a:alpha val="40000"/>
                    </a:schemeClr>
                  </a:outerShdw>
                </a:effectLst>
                <a:latin typeface="Georgia" pitchFamily="18" charset="0"/>
              </a:rPr>
              <a:t>2016» </a:t>
            </a:r>
            <a:endParaRPr lang="ru-RU" sz="1600" b="1" dirty="0">
              <a:ln w="0"/>
              <a:effectLst>
                <a:outerShdw blurRad="38100" dist="19050" dir="2700000" algn="tl" rotWithShape="0">
                  <a:schemeClr val="dk1">
                    <a:alpha val="40000"/>
                  </a:schemeClr>
                </a:outerShdw>
              </a:effectLst>
              <a:latin typeface="Georgia" pitchFamily="18" charset="0"/>
            </a:endParaRPr>
          </a:p>
        </p:txBody>
      </p:sp>
      <p:pic>
        <p:nvPicPr>
          <p:cNvPr id="16" name="Picture 4" descr="https://edu.tatar.ru/upload/anketas/382951.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b="2833"/>
          <a:stretch/>
        </p:blipFill>
        <p:spPr bwMode="auto">
          <a:xfrm>
            <a:off x="330754" y="235469"/>
            <a:ext cx="1490496" cy="1843536"/>
          </a:xfrm>
          <a:prstGeom prst="rect">
            <a:avLst/>
          </a:prstGeom>
          <a:ln>
            <a:noFill/>
          </a:ln>
          <a:effectLst>
            <a:glow rad="101600">
              <a:schemeClr val="accent2">
                <a:lumMod val="75000"/>
                <a:alpha val="60000"/>
              </a:schemeClr>
            </a:glow>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sp>
        <p:nvSpPr>
          <p:cNvPr id="19" name="TextBox 18"/>
          <p:cNvSpPr txBox="1"/>
          <p:nvPr/>
        </p:nvSpPr>
        <p:spPr>
          <a:xfrm>
            <a:off x="1909597" y="616156"/>
            <a:ext cx="7417283" cy="1569650"/>
          </a:xfrm>
          <a:prstGeom prst="rect">
            <a:avLst/>
          </a:prstGeom>
          <a:noFill/>
        </p:spPr>
        <p:txBody>
          <a:bodyPr wrap="square" lIns="91429" tIns="45715" rIns="91429" bIns="45715" rtlCol="0">
            <a:spAutoFit/>
          </a:bodyPr>
          <a:lstStyle/>
          <a:p>
            <a:pPr algn="just"/>
            <a:r>
              <a:rPr lang="ru-RU" sz="1600" b="1" dirty="0">
                <a:ln w="0"/>
                <a:effectLst>
                  <a:outerShdw blurRad="38100" dist="19050" dir="2700000" algn="tl" rotWithShape="0">
                    <a:schemeClr val="dk1">
                      <a:alpha val="40000"/>
                    </a:schemeClr>
                  </a:outerShdw>
                </a:effectLst>
                <a:latin typeface="Georgia" pitchFamily="18" charset="0"/>
              </a:rPr>
              <a:t>Педагог по народно-сценическому танцу, балетмейстер, Заслуженный работник культуры РФ и РТ, награжден нагрудным знаком «За достижения в культуре», «За заслуги в образовании, знаком отличия «За безупречную службу Казани», Почетная Грамота Министерства образования и науки РТ</a:t>
            </a:r>
          </a:p>
          <a:p>
            <a:pPr algn="just"/>
            <a:endParaRPr lang="ru-RU" sz="1600" b="1" dirty="0">
              <a:ln w="0"/>
              <a:effectLst>
                <a:outerShdw blurRad="38100" dist="19050" dir="2700000" algn="tl" rotWithShape="0">
                  <a:schemeClr val="dk1">
                    <a:alpha val="40000"/>
                  </a:schemeClr>
                </a:outerShdw>
              </a:effectLst>
              <a:latin typeface="Georgia" pitchFamily="18" charset="0"/>
            </a:endParaRPr>
          </a:p>
        </p:txBody>
      </p:sp>
      <p:sp>
        <p:nvSpPr>
          <p:cNvPr id="21" name="Прямоугольник 20"/>
          <p:cNvSpPr/>
          <p:nvPr/>
        </p:nvSpPr>
        <p:spPr>
          <a:xfrm>
            <a:off x="156755" y="2062343"/>
            <a:ext cx="1926723" cy="615543"/>
          </a:xfrm>
          <a:prstGeom prst="rect">
            <a:avLst/>
          </a:prstGeom>
          <a:noFill/>
        </p:spPr>
        <p:txBody>
          <a:bodyPr wrap="none" lIns="91429" tIns="45715" rIns="91429" bIns="45715">
            <a:spAutoFit/>
          </a:bodyPr>
          <a:lstStyle/>
          <a:p>
            <a:pPr algn="ctr"/>
            <a:r>
              <a:rPr lang="ru-RU"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Скалозубов</a:t>
            </a:r>
          </a:p>
          <a:p>
            <a:pPr algn="ctr"/>
            <a:r>
              <a:rPr lang="ru-RU" sz="16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Геннадий Петрович</a:t>
            </a:r>
          </a:p>
        </p:txBody>
      </p:sp>
      <p:sp>
        <p:nvSpPr>
          <p:cNvPr id="22" name="Прямоугольник 21"/>
          <p:cNvSpPr/>
          <p:nvPr/>
        </p:nvSpPr>
        <p:spPr>
          <a:xfrm>
            <a:off x="1758513" y="5054"/>
            <a:ext cx="7936920" cy="523210"/>
          </a:xfrm>
          <a:prstGeom prst="rect">
            <a:avLst/>
          </a:prstGeom>
          <a:noFill/>
        </p:spPr>
        <p:txBody>
          <a:bodyPr wrap="square" lIns="91429" tIns="45715" rIns="91429" bIns="45715">
            <a:spAutoFit/>
          </a:bodyPr>
          <a:lstStyle/>
          <a:p>
            <a:pPr algn="ctr"/>
            <a:r>
              <a:rPr lang="ru-RU" sz="28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ПЕДАГОГИЧЕСКИЙ   КОЛЛЕКТИВ</a:t>
            </a:r>
            <a:endParaRPr lang="ru-RU" sz="23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p:txBody>
      </p:sp>
      <p:sp>
        <p:nvSpPr>
          <p:cNvPr id="23" name="Прямоугольник 22"/>
          <p:cNvSpPr/>
          <p:nvPr/>
        </p:nvSpPr>
        <p:spPr>
          <a:xfrm>
            <a:off x="114179" y="6242457"/>
            <a:ext cx="1825479" cy="615543"/>
          </a:xfrm>
          <a:prstGeom prst="rect">
            <a:avLst/>
          </a:prstGeom>
          <a:noFill/>
        </p:spPr>
        <p:txBody>
          <a:bodyPr wrap="none" lIns="91429" tIns="45715" rIns="91429" bIns="45715">
            <a:spAutoFit/>
          </a:bodyPr>
          <a:lstStyle/>
          <a:p>
            <a:pPr algn="ctr"/>
            <a:r>
              <a:rPr lang="ru-RU" b="1" dirty="0" err="1"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Аввакумова</a:t>
            </a:r>
            <a:endParaRPr lang="ru-RU"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a:p>
            <a:pPr algn="ctr"/>
            <a:r>
              <a:rPr lang="ru-RU" sz="16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Елена Николаевна</a:t>
            </a:r>
            <a:endParaRPr lang="ru-RU" sz="16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xmlns="" val="1920185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14" descr="http://img-fotki.yandex.ru/get/4702/svetlera.1e1/0_58d2f_40dcb7d9_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247081" flipV="1">
            <a:off x="-2442138" y="-76374"/>
            <a:ext cx="17177375" cy="1660831"/>
          </a:xfrm>
          <a:prstGeom prst="rect">
            <a:avLst/>
          </a:prstGeom>
          <a:noFill/>
          <a:extLst>
            <a:ext uri="{909E8E84-426E-40DD-AFC4-6F175D3DCCD1}">
              <a14:hiddenFill xmlns:a14="http://schemas.microsoft.com/office/drawing/2010/main" xmlns="">
                <a:solidFill>
                  <a:srgbClr val="FFFFFF"/>
                </a:solidFill>
              </a14:hiddenFill>
            </a:ext>
          </a:extLst>
        </p:spPr>
      </p:pic>
      <p:sp>
        <p:nvSpPr>
          <p:cNvPr id="27" name="Прямоугольник 26"/>
          <p:cNvSpPr/>
          <p:nvPr/>
        </p:nvSpPr>
        <p:spPr>
          <a:xfrm>
            <a:off x="3352342" y="1"/>
            <a:ext cx="6553659" cy="754042"/>
          </a:xfrm>
          <a:prstGeom prst="rect">
            <a:avLst/>
          </a:prstGeom>
          <a:noFill/>
        </p:spPr>
        <p:txBody>
          <a:bodyPr wrap="square" lIns="91429" tIns="45715" rIns="91429" bIns="45715">
            <a:spAutoFit/>
          </a:bodyPr>
          <a:lstStyle/>
          <a:p>
            <a:pPr algn="ctr"/>
            <a:r>
              <a:rPr lang="ru-RU" sz="20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Образцовый  коллектив </a:t>
            </a:r>
            <a:r>
              <a:rPr lang="en-US" sz="20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 </a:t>
            </a:r>
            <a:r>
              <a:rPr lang="ru-RU" sz="20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Министерства  образования </a:t>
            </a:r>
            <a:r>
              <a:rPr lang="ru-RU" sz="20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РФ </a:t>
            </a:r>
          </a:p>
          <a:p>
            <a:pPr algn="ctr"/>
            <a:r>
              <a:rPr lang="ru-RU" sz="20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 </a:t>
            </a:r>
            <a:r>
              <a:rPr lang="ru-RU" sz="20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«СТУДИЯ ЭСТРАДНОГО ВОКАЛА</a:t>
            </a:r>
            <a:r>
              <a:rPr lang="ru-RU" sz="23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a:t>
            </a:r>
            <a:endParaRPr lang="ru-RU" sz="20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p:txBody>
      </p:sp>
      <p:pic>
        <p:nvPicPr>
          <p:cNvPr id="28" name="Picture 14" descr="http://img-fotki.yandex.ru/get/4702/svetlera.1e1/0_58d2f_40dcb7d9_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3664683" flipV="1">
            <a:off x="23565" y="428835"/>
            <a:ext cx="8143945" cy="4299451"/>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Рисунок 30"/>
          <p:cNvPicPr>
            <a:picLocks noChangeAspect="1"/>
          </p:cNvPicPr>
          <p:nvPr/>
        </p:nvPicPr>
        <p:blipFill>
          <a:blip r:embed="rId3" cstate="print"/>
          <a:stretch>
            <a:fillRect/>
          </a:stretch>
        </p:blipFill>
        <p:spPr>
          <a:xfrm rot="20952587">
            <a:off x="203078" y="967716"/>
            <a:ext cx="4205179" cy="2566617"/>
          </a:xfrm>
          <a:prstGeom prst="rect">
            <a:avLst/>
          </a:prstGeom>
          <a:ln>
            <a:noFill/>
          </a:ln>
          <a:effectLst>
            <a:glow rad="228600">
              <a:schemeClr val="accent1">
                <a:satMod val="175000"/>
                <a:alpha val="40000"/>
              </a:schemeClr>
            </a:glow>
            <a:outerShdw blurRad="190500" algn="tl" rotWithShape="0">
              <a:srgbClr val="000000">
                <a:alpha val="70000"/>
              </a:srgbClr>
            </a:outerShdw>
          </a:effectLst>
        </p:spPr>
      </p:pic>
      <p:pic>
        <p:nvPicPr>
          <p:cNvPr id="33" name="Рисунок 32"/>
          <p:cNvPicPr>
            <a:picLocks noChangeAspect="1"/>
          </p:cNvPicPr>
          <p:nvPr/>
        </p:nvPicPr>
        <p:blipFill>
          <a:blip r:embed="rId4" cstate="print"/>
          <a:stretch>
            <a:fillRect/>
          </a:stretch>
        </p:blipFill>
        <p:spPr>
          <a:xfrm>
            <a:off x="5224601" y="4335581"/>
            <a:ext cx="4479392" cy="2352712"/>
          </a:xfrm>
          <a:prstGeom prst="rect">
            <a:avLst/>
          </a:prstGeom>
          <a:ln>
            <a:noFill/>
          </a:ln>
          <a:effectLst>
            <a:glow rad="139700">
              <a:schemeClr val="accent5">
                <a:satMod val="175000"/>
                <a:alpha val="40000"/>
              </a:schemeClr>
            </a:glow>
            <a:outerShdw blurRad="190500" algn="tl" rotWithShape="0">
              <a:srgbClr val="000000">
                <a:alpha val="70000"/>
              </a:srgbClr>
            </a:outerShdw>
          </a:effectLst>
        </p:spPr>
      </p:pic>
      <p:pic>
        <p:nvPicPr>
          <p:cNvPr id="34" name="Рисунок 33"/>
          <p:cNvPicPr>
            <a:picLocks noChangeAspect="1"/>
          </p:cNvPicPr>
          <p:nvPr/>
        </p:nvPicPr>
        <p:blipFill rotWithShape="1">
          <a:blip r:embed="rId5" cstate="print"/>
          <a:srcRect l="3005" r="3495"/>
          <a:stretch/>
        </p:blipFill>
        <p:spPr>
          <a:xfrm>
            <a:off x="4804954" y="1067172"/>
            <a:ext cx="4996403" cy="2367700"/>
          </a:xfrm>
          <a:prstGeom prst="rect">
            <a:avLst/>
          </a:prstGeom>
          <a:ln>
            <a:noFill/>
          </a:ln>
          <a:effectLst>
            <a:glow rad="101600">
              <a:schemeClr val="accent4">
                <a:lumMod val="60000"/>
                <a:lumOff val="40000"/>
                <a:alpha val="60000"/>
              </a:schemeClr>
            </a:glow>
            <a:outerShdw blurRad="190500" algn="tl" rotWithShape="0">
              <a:srgbClr val="000000">
                <a:alpha val="70000"/>
              </a:srgbClr>
            </a:outerShdw>
          </a:effectLst>
        </p:spPr>
      </p:pic>
      <p:pic>
        <p:nvPicPr>
          <p:cNvPr id="36" name="Picture 2" descr="C:\Users\Анна\Desktop\23 февраля\IMG_6139.JPG"/>
          <p:cNvPicPr>
            <a:picLocks noChangeAspect="1" noChangeArrowheads="1"/>
          </p:cNvPicPr>
          <p:nvPr/>
        </p:nvPicPr>
        <p:blipFill>
          <a:blip r:embed="rId6" cstate="print"/>
          <a:srcRect/>
          <a:stretch>
            <a:fillRect/>
          </a:stretch>
        </p:blipFill>
        <p:spPr bwMode="auto">
          <a:xfrm>
            <a:off x="155900" y="4177863"/>
            <a:ext cx="4911046" cy="2427890"/>
          </a:xfrm>
          <a:prstGeom prst="rect">
            <a:avLst/>
          </a:prstGeom>
          <a:noFill/>
          <a:ln w="22225" cmpd="sng">
            <a:solidFill>
              <a:srgbClr val="FFFF00"/>
            </a:solidFill>
          </a:ln>
        </p:spPr>
      </p:pic>
    </p:spTree>
    <p:extLst>
      <p:ext uri="{BB962C8B-B14F-4D97-AF65-F5344CB8AC3E}">
        <p14:creationId xmlns:p14="http://schemas.microsoft.com/office/powerpoint/2010/main" xmlns="" val="6629706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14" descr="http://img-fotki.yandex.ru/get/4702/svetlera.1e1/0_58d2f_40dcb7d9_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6019" y="-386800"/>
            <a:ext cx="15531013" cy="2767376"/>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Рисунок 2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2203" y="785557"/>
            <a:ext cx="4877357" cy="2951444"/>
          </a:xfrm>
          <a:prstGeom prst="rect">
            <a:avLst/>
          </a:prstGeom>
          <a:ln>
            <a:noFill/>
          </a:ln>
          <a:effectLst>
            <a:glow rad="139700">
              <a:schemeClr val="accent2">
                <a:satMod val="175000"/>
                <a:alpha val="40000"/>
              </a:schemeClr>
            </a:glow>
            <a:outerShdw blurRad="190500" algn="tl" rotWithShape="0">
              <a:srgbClr val="000000">
                <a:alpha val="70000"/>
              </a:srgbClr>
            </a:outerShdw>
          </a:effectLst>
        </p:spPr>
      </p:pic>
      <p:pic>
        <p:nvPicPr>
          <p:cNvPr id="35" name="Picture 2" descr="http://cs617818.vk.me/v617818472/484/A0JlJDZmAnU.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38928" y="4582378"/>
            <a:ext cx="3488610" cy="2036077"/>
          </a:xfrm>
          <a:prstGeom prst="rect">
            <a:avLst/>
          </a:prstGeom>
          <a:ln>
            <a:noFill/>
          </a:ln>
          <a:effectLst>
            <a:glow rad="139700">
              <a:schemeClr val="accent2">
                <a:satMod val="175000"/>
                <a:alpha val="40000"/>
              </a:schemeClr>
            </a:glow>
            <a:outerShdw blurRad="190500" algn="tl" rotWithShape="0">
              <a:srgbClr val="000000">
                <a:alpha val="70000"/>
              </a:srgbClr>
            </a:outerShdw>
          </a:effectLst>
          <a:extLst>
            <a:ext uri="{909E8E84-426E-40DD-AFC4-6F175D3DCCD1}">
              <a14:hiddenFill xmlns:a14="http://schemas.microsoft.com/office/drawing/2010/main" xmlns="">
                <a:solidFill>
                  <a:srgbClr val="FFFFFF"/>
                </a:solidFill>
              </a14:hiddenFill>
            </a:ext>
          </a:extLst>
        </p:spPr>
      </p:pic>
      <p:pic>
        <p:nvPicPr>
          <p:cNvPr id="38" name="Picture 14" descr="http://img-fotki.yandex.ru/get/4702/svetlera.1e1/0_58d2f_40dcb7d9_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2354604" flipV="1">
            <a:off x="-6823891" y="6463360"/>
            <a:ext cx="15531013" cy="5885099"/>
          </a:xfrm>
          <a:prstGeom prst="rect">
            <a:avLst/>
          </a:prstGeom>
          <a:noFill/>
          <a:extLst>
            <a:ext uri="{909E8E84-426E-40DD-AFC4-6F175D3DCCD1}">
              <a14:hiddenFill xmlns:a14="http://schemas.microsoft.com/office/drawing/2010/main" xmlns="">
                <a:solidFill>
                  <a:srgbClr val="FFFFFF"/>
                </a:solidFill>
              </a14:hiddenFill>
            </a:ext>
          </a:extLst>
        </p:spPr>
      </p:pic>
      <p:pic>
        <p:nvPicPr>
          <p:cNvPr id="39" name="Рисунок 3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62202" y="4127525"/>
            <a:ext cx="4637893" cy="2490928"/>
          </a:xfrm>
          <a:prstGeom prst="rect">
            <a:avLst/>
          </a:prstGeom>
          <a:ln>
            <a:noFill/>
          </a:ln>
          <a:effectLst>
            <a:glow rad="139700">
              <a:schemeClr val="accent2">
                <a:satMod val="175000"/>
                <a:alpha val="40000"/>
              </a:schemeClr>
            </a:glow>
            <a:outerShdw blurRad="190500" algn="tl" rotWithShape="0">
              <a:srgbClr val="000000">
                <a:alpha val="70000"/>
              </a:srgbClr>
            </a:outerShdw>
          </a:effectLst>
        </p:spPr>
      </p:pic>
      <p:pic>
        <p:nvPicPr>
          <p:cNvPr id="40" name="Рисунок 39"/>
          <p:cNvPicPr>
            <a:picLocks noChangeAspect="1"/>
          </p:cNvPicPr>
          <p:nvPr/>
        </p:nvPicPr>
        <p:blipFill>
          <a:blip r:embed="rId6" cstate="print"/>
          <a:stretch>
            <a:fillRect/>
          </a:stretch>
        </p:blipFill>
        <p:spPr>
          <a:xfrm>
            <a:off x="5139559" y="2177808"/>
            <a:ext cx="1967000" cy="2369037"/>
          </a:xfrm>
          <a:prstGeom prst="rect">
            <a:avLst/>
          </a:prstGeom>
        </p:spPr>
      </p:pic>
      <p:pic>
        <p:nvPicPr>
          <p:cNvPr id="42" name="Рисунок 41"/>
          <p:cNvPicPr>
            <a:picLocks noChangeAspect="1"/>
          </p:cNvPicPr>
          <p:nvPr/>
        </p:nvPicPr>
        <p:blipFill rotWithShape="1">
          <a:blip r:embed="rId7" cstate="print"/>
          <a:srcRect r="7536"/>
          <a:stretch/>
        </p:blipFill>
        <p:spPr>
          <a:xfrm>
            <a:off x="7177761" y="244113"/>
            <a:ext cx="2596579" cy="4045049"/>
          </a:xfrm>
          <a:prstGeom prst="rect">
            <a:avLst/>
          </a:prstGeom>
          <a:ln>
            <a:noFill/>
          </a:ln>
          <a:effectLst>
            <a:glow rad="139700">
              <a:schemeClr val="accent2">
                <a:satMod val="175000"/>
                <a:alpha val="40000"/>
              </a:schemeClr>
            </a:glow>
            <a:outerShdw blurRad="190500" algn="tl" rotWithShape="0">
              <a:srgbClr val="000000">
                <a:alpha val="70000"/>
              </a:srgbClr>
            </a:outerShdw>
          </a:effectLst>
        </p:spPr>
      </p:pic>
      <p:sp>
        <p:nvSpPr>
          <p:cNvPr id="43" name="Прямоугольник 42"/>
          <p:cNvSpPr/>
          <p:nvPr/>
        </p:nvSpPr>
        <p:spPr>
          <a:xfrm>
            <a:off x="-2621342" y="31514"/>
            <a:ext cx="11833660" cy="754042"/>
          </a:xfrm>
          <a:prstGeom prst="rect">
            <a:avLst/>
          </a:prstGeom>
          <a:noFill/>
        </p:spPr>
        <p:txBody>
          <a:bodyPr wrap="square" lIns="91429" tIns="45715" rIns="91429" bIns="45715">
            <a:spAutoFit/>
          </a:bodyPr>
          <a:lstStyle/>
          <a:p>
            <a:pPr algn="ctr"/>
            <a:r>
              <a:rPr lang="ru-RU" sz="20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Образцовый коллектив </a:t>
            </a:r>
            <a:r>
              <a:rPr lang="ru-RU" sz="20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 Министерства </a:t>
            </a:r>
            <a:r>
              <a:rPr lang="ru-RU" sz="20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образования РФ</a:t>
            </a:r>
          </a:p>
          <a:p>
            <a:pPr algn="ctr"/>
            <a:r>
              <a:rPr lang="ru-RU" sz="2300" b="1" dirty="0" smtClean="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 </a:t>
            </a:r>
            <a:r>
              <a:rPr lang="ru-RU" sz="23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rPr>
              <a:t>ШОУ-ТЕАТР «ШАРМ»</a:t>
            </a:r>
            <a:endParaRPr lang="ru-RU" sz="2000" b="1" dirty="0">
              <a:ln w="9525">
                <a:solidFill>
                  <a:srgbClr val="7030A0"/>
                </a:solidFill>
                <a:prstDash val="solid"/>
              </a:ln>
              <a:solidFill>
                <a:schemeClr val="bg1"/>
              </a:solidFill>
              <a:effectLst>
                <a:glow rad="139700">
                  <a:schemeClr val="accent5">
                    <a:satMod val="175000"/>
                    <a:alpha val="40000"/>
                  </a:schemeClr>
                </a:glow>
                <a:outerShdw blurRad="12700" dist="38100" dir="2700000" algn="tl" rotWithShape="0">
                  <a:schemeClr val="bg1">
                    <a:lumMod val="50000"/>
                  </a:schemeClr>
                </a:outerShdw>
              </a:effectLst>
            </a:endParaRPr>
          </a:p>
        </p:txBody>
      </p:sp>
    </p:spTree>
    <p:extLst>
      <p:ext uri="{BB962C8B-B14F-4D97-AF65-F5344CB8AC3E}">
        <p14:creationId xmlns:p14="http://schemas.microsoft.com/office/powerpoint/2010/main" xmlns="" val="400398104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TotalTime>
  <Words>946</Words>
  <Application>Microsoft Office PowerPoint</Application>
  <PresentationFormat>Лист A4 (210x297 мм)</PresentationFormat>
  <Paragraphs>91</Paragraphs>
  <Slides>17</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17</vt:i4>
      </vt:variant>
    </vt:vector>
  </HeadingPairs>
  <TitlesOfParts>
    <vt:vector size="18"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Computer</dc:creator>
  <cp:lastModifiedBy>Анна</cp:lastModifiedBy>
  <cp:revision>91</cp:revision>
  <dcterms:created xsi:type="dcterms:W3CDTF">2015-08-08T08:55:26Z</dcterms:created>
  <dcterms:modified xsi:type="dcterms:W3CDTF">2017-04-03T09:13:56Z</dcterms:modified>
</cp:coreProperties>
</file>